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06" r:id="rId2"/>
    <p:sldId id="361" r:id="rId3"/>
    <p:sldId id="337" r:id="rId4"/>
    <p:sldId id="351" r:id="rId5"/>
    <p:sldId id="352" r:id="rId6"/>
    <p:sldId id="354" r:id="rId7"/>
    <p:sldId id="355" r:id="rId8"/>
    <p:sldId id="362" r:id="rId9"/>
    <p:sldId id="358" r:id="rId10"/>
    <p:sldId id="327" r:id="rId11"/>
  </p:sldIdLst>
  <p:sldSz cx="9144000" cy="5143500" type="screen16x9"/>
  <p:notesSz cx="6858000" cy="9144000"/>
  <p:custDataLst>
    <p:tags r:id="rId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4C9AE"/>
    <a:srgbClr val="9966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85D1E8-0FC5-4688-B1C0-1CBFDDB54AAE}" v="282" dt="2022-06-09T05:15:30.01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93" autoAdjust="0"/>
  </p:normalViewPr>
  <p:slideViewPr>
    <p:cSldViewPr>
      <p:cViewPr varScale="1">
        <p:scale>
          <a:sx n="72" d="100"/>
          <a:sy n="72" d="100"/>
        </p:scale>
        <p:origin x="1120" y="5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374"/>
    </p:cViewPr>
  </p:sorterViewPr>
  <p:notesViewPr>
    <p:cSldViewPr showGuides="1">
      <p:cViewPr varScale="1">
        <p:scale>
          <a:sx n="61" d="100"/>
          <a:sy n="61" d="100"/>
        </p:scale>
        <p:origin x="-321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run" userId="efe019ff5e07765e" providerId="LiveId" clId="{DD659CFC-1694-47D9-BB38-690E786E8FB0}"/>
    <pc:docChg chg="custSel addSld delSld modSld modShowInfo">
      <pc:chgData name="zhang run" userId="efe019ff5e07765e" providerId="LiveId" clId="{DD659CFC-1694-47D9-BB38-690E786E8FB0}" dt="2022-04-28T10:49:36.486" v="1409" actId="20577"/>
      <pc:docMkLst>
        <pc:docMk/>
      </pc:docMkLst>
      <pc:sldChg chg="addSp modSp modTransition modAnim modNotesTx">
        <pc:chgData name="zhang run" userId="efe019ff5e07765e" providerId="LiveId" clId="{DD659CFC-1694-47D9-BB38-690E786E8FB0}" dt="2022-04-28T09:58:53.745" v="752" actId="20577"/>
        <pc:sldMkLst>
          <pc:docMk/>
          <pc:sldMk cId="190831371" sldId="306"/>
        </pc:sldMkLst>
        <pc:picChg chg="add mod">
          <ac:chgData name="zhang run" userId="efe019ff5e07765e" providerId="LiveId" clId="{DD659CFC-1694-47D9-BB38-690E786E8FB0}" dt="2022-04-28T08:54:34.415" v="721"/>
          <ac:picMkLst>
            <pc:docMk/>
            <pc:sldMk cId="190831371" sldId="306"/>
            <ac:picMk id="6" creationId="{C5E6933C-A96C-4CDC-90B1-21D98C1CF574}"/>
          </ac:picMkLst>
        </pc:picChg>
      </pc:sldChg>
      <pc:sldChg chg="addSp modSp modTransition modAnim">
        <pc:chgData name="zhang run" userId="efe019ff5e07765e" providerId="LiveId" clId="{DD659CFC-1694-47D9-BB38-690E786E8FB0}" dt="2022-04-28T08:54:38.946" v="723"/>
        <pc:sldMkLst>
          <pc:docMk/>
          <pc:sldMk cId="3989798349" sldId="310"/>
        </pc:sldMkLst>
        <pc:spChg chg="mod">
          <ac:chgData name="zhang run" userId="efe019ff5e07765e" providerId="LiveId" clId="{DD659CFC-1694-47D9-BB38-690E786E8FB0}" dt="2022-04-27T11:16:52.298" v="107"/>
          <ac:spMkLst>
            <pc:docMk/>
            <pc:sldMk cId="3989798349" sldId="310"/>
            <ac:spMk id="4" creationId="{00000000-0000-0000-0000-000000000000}"/>
          </ac:spMkLst>
        </pc:spChg>
        <pc:picChg chg="add mod">
          <ac:chgData name="zhang run" userId="efe019ff5e07765e" providerId="LiveId" clId="{DD659CFC-1694-47D9-BB38-690E786E8FB0}" dt="2022-04-28T08:54:34.415" v="721"/>
          <ac:picMkLst>
            <pc:docMk/>
            <pc:sldMk cId="3989798349" sldId="310"/>
            <ac:picMk id="5" creationId="{BBF21E19-396F-4BC8-BAE1-24974FED81E2}"/>
          </ac:picMkLst>
        </pc:picChg>
      </pc:sldChg>
      <pc:sldChg chg="del">
        <pc:chgData name="zhang run" userId="efe019ff5e07765e" providerId="LiveId" clId="{DD659CFC-1694-47D9-BB38-690E786E8FB0}" dt="2022-04-27T11:16:58.545" v="109" actId="47"/>
        <pc:sldMkLst>
          <pc:docMk/>
          <pc:sldMk cId="876609243" sldId="311"/>
        </pc:sldMkLst>
      </pc:sldChg>
      <pc:sldChg chg="del">
        <pc:chgData name="zhang run" userId="efe019ff5e07765e" providerId="LiveId" clId="{DD659CFC-1694-47D9-BB38-690E786E8FB0}" dt="2022-04-27T11:17:03.953" v="112" actId="47"/>
        <pc:sldMkLst>
          <pc:docMk/>
          <pc:sldMk cId="2151043635" sldId="312"/>
        </pc:sldMkLst>
      </pc:sldChg>
      <pc:sldChg chg="del">
        <pc:chgData name="zhang run" userId="efe019ff5e07765e" providerId="LiveId" clId="{DD659CFC-1694-47D9-BB38-690E786E8FB0}" dt="2022-04-27T11:17:06.868" v="117" actId="47"/>
        <pc:sldMkLst>
          <pc:docMk/>
          <pc:sldMk cId="2025733176" sldId="313"/>
        </pc:sldMkLst>
      </pc:sldChg>
      <pc:sldChg chg="del">
        <pc:chgData name="zhang run" userId="efe019ff5e07765e" providerId="LiveId" clId="{DD659CFC-1694-47D9-BB38-690E786E8FB0}" dt="2022-04-27T11:16:59.347" v="110" actId="47"/>
        <pc:sldMkLst>
          <pc:docMk/>
          <pc:sldMk cId="349017227" sldId="315"/>
        </pc:sldMkLst>
      </pc:sldChg>
      <pc:sldChg chg="del">
        <pc:chgData name="zhang run" userId="efe019ff5e07765e" providerId="LiveId" clId="{DD659CFC-1694-47D9-BB38-690E786E8FB0}" dt="2022-04-27T11:16:13.151" v="99" actId="47"/>
        <pc:sldMkLst>
          <pc:docMk/>
          <pc:sldMk cId="3665726148" sldId="321"/>
        </pc:sldMkLst>
      </pc:sldChg>
      <pc:sldChg chg="modTransition modNotesTx">
        <pc:chgData name="zhang run" userId="efe019ff5e07765e" providerId="LiveId" clId="{DD659CFC-1694-47D9-BB38-690E786E8FB0}" dt="2022-04-28T10:37:50.513" v="1248" actId="20577"/>
        <pc:sldMkLst>
          <pc:docMk/>
          <pc:sldMk cId="2618248312" sldId="327"/>
        </pc:sldMkLst>
      </pc:sldChg>
      <pc:sldChg chg="del">
        <pc:chgData name="zhang run" userId="efe019ff5e07765e" providerId="LiveId" clId="{DD659CFC-1694-47D9-BB38-690E786E8FB0}" dt="2022-04-27T11:16:13.946" v="100" actId="47"/>
        <pc:sldMkLst>
          <pc:docMk/>
          <pc:sldMk cId="3670075066" sldId="328"/>
        </pc:sldMkLst>
      </pc:sldChg>
      <pc:sldChg chg="del">
        <pc:chgData name="zhang run" userId="efe019ff5e07765e" providerId="LiveId" clId="{DD659CFC-1694-47D9-BB38-690E786E8FB0}" dt="2022-04-27T11:16:14.668" v="101" actId="47"/>
        <pc:sldMkLst>
          <pc:docMk/>
          <pc:sldMk cId="3258807725" sldId="329"/>
        </pc:sldMkLst>
      </pc:sldChg>
      <pc:sldChg chg="del">
        <pc:chgData name="zhang run" userId="efe019ff5e07765e" providerId="LiveId" clId="{DD659CFC-1694-47D9-BB38-690E786E8FB0}" dt="2022-04-27T11:16:27.302" v="102" actId="47"/>
        <pc:sldMkLst>
          <pc:docMk/>
          <pc:sldMk cId="1827950916" sldId="330"/>
        </pc:sldMkLst>
      </pc:sldChg>
      <pc:sldChg chg="del">
        <pc:chgData name="zhang run" userId="efe019ff5e07765e" providerId="LiveId" clId="{DD659CFC-1694-47D9-BB38-690E786E8FB0}" dt="2022-04-27T11:17:02.808" v="111" actId="47"/>
        <pc:sldMkLst>
          <pc:docMk/>
          <pc:sldMk cId="3667148168" sldId="331"/>
        </pc:sldMkLst>
      </pc:sldChg>
      <pc:sldChg chg="del">
        <pc:chgData name="zhang run" userId="efe019ff5e07765e" providerId="LiveId" clId="{DD659CFC-1694-47D9-BB38-690E786E8FB0}" dt="2022-04-27T11:17:04.263" v="113" actId="47"/>
        <pc:sldMkLst>
          <pc:docMk/>
          <pc:sldMk cId="3353413033" sldId="332"/>
        </pc:sldMkLst>
      </pc:sldChg>
      <pc:sldChg chg="del">
        <pc:chgData name="zhang run" userId="efe019ff5e07765e" providerId="LiveId" clId="{DD659CFC-1694-47D9-BB38-690E786E8FB0}" dt="2022-04-27T11:17:04.662" v="114" actId="47"/>
        <pc:sldMkLst>
          <pc:docMk/>
          <pc:sldMk cId="184278188" sldId="333"/>
        </pc:sldMkLst>
      </pc:sldChg>
      <pc:sldChg chg="del">
        <pc:chgData name="zhang run" userId="efe019ff5e07765e" providerId="LiveId" clId="{DD659CFC-1694-47D9-BB38-690E786E8FB0}" dt="2022-04-27T11:17:05.072" v="115" actId="47"/>
        <pc:sldMkLst>
          <pc:docMk/>
          <pc:sldMk cId="4016179379" sldId="334"/>
        </pc:sldMkLst>
      </pc:sldChg>
      <pc:sldChg chg="del">
        <pc:chgData name="zhang run" userId="efe019ff5e07765e" providerId="LiveId" clId="{DD659CFC-1694-47D9-BB38-690E786E8FB0}" dt="2022-04-27T11:17:09.423" v="118" actId="47"/>
        <pc:sldMkLst>
          <pc:docMk/>
          <pc:sldMk cId="965633437" sldId="335"/>
        </pc:sldMkLst>
      </pc:sldChg>
      <pc:sldChg chg="del">
        <pc:chgData name="zhang run" userId="efe019ff5e07765e" providerId="LiveId" clId="{DD659CFC-1694-47D9-BB38-690E786E8FB0}" dt="2022-04-27T11:17:05.901" v="116" actId="47"/>
        <pc:sldMkLst>
          <pc:docMk/>
          <pc:sldMk cId="3175867058" sldId="336"/>
        </pc:sldMkLst>
      </pc:sldChg>
      <pc:sldChg chg="addSp modSp add mod modTransition setBg modAnim modNotesTx">
        <pc:chgData name="zhang run" userId="efe019ff5e07765e" providerId="LiveId" clId="{DD659CFC-1694-47D9-BB38-690E786E8FB0}" dt="2022-04-28T10:00:22.394" v="818" actId="20577"/>
        <pc:sldMkLst>
          <pc:docMk/>
          <pc:sldMk cId="2133803845" sldId="337"/>
        </pc:sldMkLst>
        <pc:spChg chg="mod">
          <ac:chgData name="zhang run" userId="efe019ff5e07765e" providerId="LiveId" clId="{DD659CFC-1694-47D9-BB38-690E786E8FB0}" dt="2022-04-27T11:09:52.474" v="3"/>
          <ac:spMkLst>
            <pc:docMk/>
            <pc:sldMk cId="2133803845" sldId="337"/>
            <ac:spMk id="9" creationId="{00000000-0000-0000-0000-000000000000}"/>
          </ac:spMkLst>
        </pc:spChg>
        <pc:spChg chg="mod">
          <ac:chgData name="zhang run" userId="efe019ff5e07765e" providerId="LiveId" clId="{DD659CFC-1694-47D9-BB38-690E786E8FB0}" dt="2022-04-27T12:06:36.756" v="712" actId="2710"/>
          <ac:spMkLst>
            <pc:docMk/>
            <pc:sldMk cId="2133803845" sldId="337"/>
            <ac:spMk id="53" creationId="{975F5A0C-FC1B-4F89-A37B-DC5F27611018}"/>
          </ac:spMkLst>
        </pc:spChg>
        <pc:picChg chg="add mod">
          <ac:chgData name="zhang run" userId="efe019ff5e07765e" providerId="LiveId" clId="{DD659CFC-1694-47D9-BB38-690E786E8FB0}" dt="2022-04-28T08:54:34.415" v="721"/>
          <ac:picMkLst>
            <pc:docMk/>
            <pc:sldMk cId="2133803845" sldId="337"/>
            <ac:picMk id="11" creationId="{4126CA84-A700-4E06-B41A-429ACEB02BD5}"/>
          </ac:picMkLst>
        </pc:picChg>
      </pc:sldChg>
      <pc:sldChg chg="add del">
        <pc:chgData name="zhang run" userId="efe019ff5e07765e" providerId="LiveId" clId="{DD659CFC-1694-47D9-BB38-690E786E8FB0}" dt="2022-04-27T11:16:56.220" v="108" actId="47"/>
        <pc:sldMkLst>
          <pc:docMk/>
          <pc:sldMk cId="403759680" sldId="338"/>
        </pc:sldMkLst>
      </pc:sldChg>
      <pc:sldChg chg="addSp delSp modSp add mod modTransition delAnim modNotesTx">
        <pc:chgData name="zhang run" userId="efe019ff5e07765e" providerId="LiveId" clId="{DD659CFC-1694-47D9-BB38-690E786E8FB0}" dt="2022-04-28T10:42:25.779" v="1252" actId="20577"/>
        <pc:sldMkLst>
          <pc:docMk/>
          <pc:sldMk cId="435507840" sldId="338"/>
        </pc:sldMkLst>
        <pc:spChg chg="mod">
          <ac:chgData name="zhang run" userId="efe019ff5e07765e" providerId="LiveId" clId="{DD659CFC-1694-47D9-BB38-690E786E8FB0}" dt="2022-04-27T11:18:15.896" v="124"/>
          <ac:spMkLst>
            <pc:docMk/>
            <pc:sldMk cId="435507840" sldId="338"/>
            <ac:spMk id="9" creationId="{00000000-0000-0000-0000-000000000000}"/>
          </ac:spMkLst>
        </pc:spChg>
        <pc:spChg chg="del">
          <ac:chgData name="zhang run" userId="efe019ff5e07765e" providerId="LiveId" clId="{DD659CFC-1694-47D9-BB38-690E786E8FB0}" dt="2022-04-27T11:18:50.456" v="128" actId="478"/>
          <ac:spMkLst>
            <pc:docMk/>
            <pc:sldMk cId="435507840" sldId="338"/>
            <ac:spMk id="53" creationId="{975F5A0C-FC1B-4F89-A37B-DC5F27611018}"/>
          </ac:spMkLst>
        </pc:spChg>
        <pc:spChg chg="del">
          <ac:chgData name="zhang run" userId="efe019ff5e07765e" providerId="LiveId" clId="{DD659CFC-1694-47D9-BB38-690E786E8FB0}" dt="2022-04-27T11:18:54.734" v="130" actId="478"/>
          <ac:spMkLst>
            <pc:docMk/>
            <pc:sldMk cId="435507840" sldId="338"/>
            <ac:spMk id="68" creationId="{7667CA66-BB90-4560-8453-41B3B006F5C8}"/>
          </ac:spMkLst>
        </pc:spChg>
        <pc:picChg chg="add mod">
          <ac:chgData name="zhang run" userId="efe019ff5e07765e" providerId="LiveId" clId="{DD659CFC-1694-47D9-BB38-690E786E8FB0}" dt="2022-04-27T11:19:00.445" v="132" actId="1076"/>
          <ac:picMkLst>
            <pc:docMk/>
            <pc:sldMk cId="435507840" sldId="338"/>
            <ac:picMk id="12" creationId="{4A79DF1F-09C1-4AA2-8DB0-17F5407599CF}"/>
          </ac:picMkLst>
        </pc:picChg>
        <pc:picChg chg="del">
          <ac:chgData name="zhang run" userId="efe019ff5e07765e" providerId="LiveId" clId="{DD659CFC-1694-47D9-BB38-690E786E8FB0}" dt="2022-04-27T11:18:40.983" v="125" actId="478"/>
          <ac:picMkLst>
            <pc:docMk/>
            <pc:sldMk cId="435507840" sldId="338"/>
            <ac:picMk id="65" creationId="{0F85228A-C82D-42BD-9A9A-7B9ED33D340C}"/>
          </ac:picMkLst>
        </pc:picChg>
      </pc:sldChg>
      <pc:sldChg chg="addSp delSp modSp add mod modTransition modAnim modNotesTx">
        <pc:chgData name="zhang run" userId="efe019ff5e07765e" providerId="LiveId" clId="{DD659CFC-1694-47D9-BB38-690E786E8FB0}" dt="2022-04-28T10:08:27.565" v="899" actId="20577"/>
        <pc:sldMkLst>
          <pc:docMk/>
          <pc:sldMk cId="2834627686" sldId="339"/>
        </pc:sldMkLst>
        <pc:spChg chg="add mod">
          <ac:chgData name="zhang run" userId="efe019ff5e07765e" providerId="LiveId" clId="{DD659CFC-1694-47D9-BB38-690E786E8FB0}" dt="2022-04-27T11:28:12.404" v="218" actId="1076"/>
          <ac:spMkLst>
            <pc:docMk/>
            <pc:sldMk cId="2834627686" sldId="339"/>
            <ac:spMk id="13" creationId="{63FBF915-F7D4-4D25-B85D-146C29DD1D36}"/>
          </ac:spMkLst>
        </pc:spChg>
        <pc:picChg chg="del">
          <ac:chgData name="zhang run" userId="efe019ff5e07765e" providerId="LiveId" clId="{DD659CFC-1694-47D9-BB38-690E786E8FB0}" dt="2022-04-27T11:19:08.541" v="134" actId="478"/>
          <ac:picMkLst>
            <pc:docMk/>
            <pc:sldMk cId="2834627686" sldId="339"/>
            <ac:picMk id="12" creationId="{4A79DF1F-09C1-4AA2-8DB0-17F5407599CF}"/>
          </ac:picMkLst>
        </pc:picChg>
      </pc:sldChg>
      <pc:sldChg chg="addSp delSp modSp add mod modTransition delAnim modAnim modNotesTx">
        <pc:chgData name="zhang run" userId="efe019ff5e07765e" providerId="LiveId" clId="{DD659CFC-1694-47D9-BB38-690E786E8FB0}" dt="2022-04-28T10:44:00.701" v="1275" actId="20577"/>
        <pc:sldMkLst>
          <pc:docMk/>
          <pc:sldMk cId="4246786205" sldId="340"/>
        </pc:sldMkLst>
        <pc:spChg chg="del">
          <ac:chgData name="zhang run" userId="efe019ff5e07765e" providerId="LiveId" clId="{DD659CFC-1694-47D9-BB38-690E786E8FB0}" dt="2022-04-27T11:30:55.665" v="226" actId="478"/>
          <ac:spMkLst>
            <pc:docMk/>
            <pc:sldMk cId="4246786205" sldId="340"/>
            <ac:spMk id="13" creationId="{63FBF915-F7D4-4D25-B85D-146C29DD1D36}"/>
          </ac:spMkLst>
        </pc:spChg>
        <pc:spChg chg="add mod">
          <ac:chgData name="zhang run" userId="efe019ff5e07765e" providerId="LiveId" clId="{DD659CFC-1694-47D9-BB38-690E786E8FB0}" dt="2022-04-27T12:06:25.664" v="709" actId="1076"/>
          <ac:spMkLst>
            <pc:docMk/>
            <pc:sldMk cId="4246786205" sldId="340"/>
            <ac:spMk id="16" creationId="{C3C31384-C27D-49D2-851C-2D65336D6720}"/>
          </ac:spMkLst>
        </pc:spChg>
        <pc:spChg chg="add del mod">
          <ac:chgData name="zhang run" userId="efe019ff5e07765e" providerId="LiveId" clId="{DD659CFC-1694-47D9-BB38-690E786E8FB0}" dt="2022-04-27T11:48:19.702" v="445" actId="478"/>
          <ac:spMkLst>
            <pc:docMk/>
            <pc:sldMk cId="4246786205" sldId="340"/>
            <ac:spMk id="18" creationId="{E7E658D9-95A7-419E-A2DA-2C2EC2A3CE5A}"/>
          </ac:spMkLst>
        </pc:spChg>
        <pc:picChg chg="add mod">
          <ac:chgData name="zhang run" userId="efe019ff5e07765e" providerId="LiveId" clId="{DD659CFC-1694-47D9-BB38-690E786E8FB0}" dt="2022-04-27T11:48:02.297" v="439" actId="14100"/>
          <ac:picMkLst>
            <pc:docMk/>
            <pc:sldMk cId="4246786205" sldId="340"/>
            <ac:picMk id="12" creationId="{05FBAE2C-CA36-4338-A4DC-E72ADE0087D9}"/>
          </ac:picMkLst>
        </pc:picChg>
        <pc:picChg chg="add del mod">
          <ac:chgData name="zhang run" userId="efe019ff5e07765e" providerId="LiveId" clId="{DD659CFC-1694-47D9-BB38-690E786E8FB0}" dt="2022-04-27T11:31:18.580" v="235" actId="478"/>
          <ac:picMkLst>
            <pc:docMk/>
            <pc:sldMk cId="4246786205" sldId="340"/>
            <ac:picMk id="15" creationId="{56FDBEDC-9433-4B48-908C-2E0B713699C5}"/>
          </ac:picMkLst>
        </pc:picChg>
        <pc:picChg chg="add del mod">
          <ac:chgData name="zhang run" userId="efe019ff5e07765e" providerId="LiveId" clId="{DD659CFC-1694-47D9-BB38-690E786E8FB0}" dt="2022-04-27T11:31:10.576" v="231" actId="478"/>
          <ac:picMkLst>
            <pc:docMk/>
            <pc:sldMk cId="4246786205" sldId="340"/>
            <ac:picMk id="17" creationId="{5F0957F7-6DE4-429E-BBC7-013A1CE923FF}"/>
          </ac:picMkLst>
        </pc:picChg>
        <pc:picChg chg="add mod">
          <ac:chgData name="zhang run" userId="efe019ff5e07765e" providerId="LiveId" clId="{DD659CFC-1694-47D9-BB38-690E786E8FB0}" dt="2022-04-27T11:48:08.466" v="442" actId="1076"/>
          <ac:picMkLst>
            <pc:docMk/>
            <pc:sldMk cId="4246786205" sldId="340"/>
            <ac:picMk id="19" creationId="{9E2DD800-65D0-4A03-AFED-8CF41C448A8E}"/>
          </ac:picMkLst>
        </pc:picChg>
      </pc:sldChg>
      <pc:sldChg chg="addSp delSp modSp add del mod modAnim">
        <pc:chgData name="zhang run" userId="efe019ff5e07765e" providerId="LiveId" clId="{DD659CFC-1694-47D9-BB38-690E786E8FB0}" dt="2022-04-27T11:48:45.392" v="454" actId="47"/>
        <pc:sldMkLst>
          <pc:docMk/>
          <pc:sldMk cId="2917443928" sldId="341"/>
        </pc:sldMkLst>
        <pc:spChg chg="add del mod">
          <ac:chgData name="zhang run" userId="efe019ff5e07765e" providerId="LiveId" clId="{DD659CFC-1694-47D9-BB38-690E786E8FB0}" dt="2022-04-27T11:34:58.899" v="280"/>
          <ac:spMkLst>
            <pc:docMk/>
            <pc:sldMk cId="2917443928" sldId="341"/>
            <ac:spMk id="14" creationId="{E4459183-78A3-4738-AE2C-15FC80C39BB6}"/>
          </ac:spMkLst>
        </pc:spChg>
        <pc:spChg chg="add del">
          <ac:chgData name="zhang run" userId="efe019ff5e07765e" providerId="LiveId" clId="{DD659CFC-1694-47D9-BB38-690E786E8FB0}" dt="2022-04-27T11:35:07.857" v="282" actId="478"/>
          <ac:spMkLst>
            <pc:docMk/>
            <pc:sldMk cId="2917443928" sldId="341"/>
            <ac:spMk id="16" creationId="{33E328AD-A4E8-40FC-938F-F921BCD0D485}"/>
          </ac:spMkLst>
        </pc:spChg>
        <pc:picChg chg="del">
          <ac:chgData name="zhang run" userId="efe019ff5e07765e" providerId="LiveId" clId="{DD659CFC-1694-47D9-BB38-690E786E8FB0}" dt="2022-04-27T11:31:15.016" v="233" actId="478"/>
          <ac:picMkLst>
            <pc:docMk/>
            <pc:sldMk cId="2917443928" sldId="341"/>
            <ac:picMk id="12" creationId="{05FBAE2C-CA36-4338-A4DC-E72ADE0087D9}"/>
          </ac:picMkLst>
        </pc:picChg>
        <pc:picChg chg="mod">
          <ac:chgData name="zhang run" userId="efe019ff5e07765e" providerId="LiveId" clId="{DD659CFC-1694-47D9-BB38-690E786E8FB0}" dt="2022-04-27T11:31:16.748" v="234" actId="1076"/>
          <ac:picMkLst>
            <pc:docMk/>
            <pc:sldMk cId="2917443928" sldId="341"/>
            <ac:picMk id="15" creationId="{56FDBEDC-9433-4B48-908C-2E0B713699C5}"/>
          </ac:picMkLst>
        </pc:picChg>
      </pc:sldChg>
      <pc:sldChg chg="addSp delSp modSp add mod modTransition delAnim modNotesTx">
        <pc:chgData name="zhang run" userId="efe019ff5e07765e" providerId="LiveId" clId="{DD659CFC-1694-47D9-BB38-690E786E8FB0}" dt="2022-04-28T10:45:06.075" v="1295" actId="20577"/>
        <pc:sldMkLst>
          <pc:docMk/>
          <pc:sldMk cId="629379989" sldId="342"/>
        </pc:sldMkLst>
        <pc:spChg chg="add del mod">
          <ac:chgData name="zhang run" userId="efe019ff5e07765e" providerId="LiveId" clId="{DD659CFC-1694-47D9-BB38-690E786E8FB0}" dt="2022-04-27T11:45:34.979" v="364"/>
          <ac:spMkLst>
            <pc:docMk/>
            <pc:sldMk cId="629379989" sldId="342"/>
            <ac:spMk id="13" creationId="{B4081E77-5A28-43ED-A1D4-024DE9C6ECBB}"/>
          </ac:spMkLst>
        </pc:spChg>
        <pc:spChg chg="del mod">
          <ac:chgData name="zhang run" userId="efe019ff5e07765e" providerId="LiveId" clId="{DD659CFC-1694-47D9-BB38-690E786E8FB0}" dt="2022-04-27T11:45:48.059" v="368" actId="478"/>
          <ac:spMkLst>
            <pc:docMk/>
            <pc:sldMk cId="629379989" sldId="342"/>
            <ac:spMk id="14" creationId="{E4459183-78A3-4738-AE2C-15FC80C39BB6}"/>
          </ac:spMkLst>
        </pc:spChg>
        <pc:spChg chg="add mod">
          <ac:chgData name="zhang run" userId="efe019ff5e07765e" providerId="LiveId" clId="{DD659CFC-1694-47D9-BB38-690E786E8FB0}" dt="2022-04-27T11:45:52.625" v="370" actId="1076"/>
          <ac:spMkLst>
            <pc:docMk/>
            <pc:sldMk cId="629379989" sldId="342"/>
            <ac:spMk id="18" creationId="{48109CDD-6ABD-4997-9E84-1A09F5980213}"/>
          </ac:spMkLst>
        </pc:spChg>
        <pc:spChg chg="add mod">
          <ac:chgData name="zhang run" userId="efe019ff5e07765e" providerId="LiveId" clId="{DD659CFC-1694-47D9-BB38-690E786E8FB0}" dt="2022-04-27T12:06:12.276" v="705" actId="2710"/>
          <ac:spMkLst>
            <pc:docMk/>
            <pc:sldMk cId="629379989" sldId="342"/>
            <ac:spMk id="19" creationId="{A3E08381-92B6-475D-8A8C-50235F9F687A}"/>
          </ac:spMkLst>
        </pc:spChg>
        <pc:spChg chg="add mod">
          <ac:chgData name="zhang run" userId="efe019ff5e07765e" providerId="LiveId" clId="{DD659CFC-1694-47D9-BB38-690E786E8FB0}" dt="2022-04-27T11:46:53.691" v="395" actId="1076"/>
          <ac:spMkLst>
            <pc:docMk/>
            <pc:sldMk cId="629379989" sldId="342"/>
            <ac:spMk id="20" creationId="{B6F012DE-916E-4B68-8A9E-6EA66E202622}"/>
          </ac:spMkLst>
        </pc:spChg>
        <pc:spChg chg="add mod">
          <ac:chgData name="zhang run" userId="efe019ff5e07765e" providerId="LiveId" clId="{DD659CFC-1694-47D9-BB38-690E786E8FB0}" dt="2022-04-28T10:12:01.884" v="966" actId="1076"/>
          <ac:spMkLst>
            <pc:docMk/>
            <pc:sldMk cId="629379989" sldId="342"/>
            <ac:spMk id="22" creationId="{BF80CA79-7983-49C0-A226-2C167FD3E50D}"/>
          </ac:spMkLst>
        </pc:spChg>
        <pc:picChg chg="add mod">
          <ac:chgData name="zhang run" userId="efe019ff5e07765e" providerId="LiveId" clId="{DD659CFC-1694-47D9-BB38-690E786E8FB0}" dt="2022-04-27T11:46:11.434" v="379" actId="1076"/>
          <ac:picMkLst>
            <pc:docMk/>
            <pc:sldMk cId="629379989" sldId="342"/>
            <ac:picMk id="12" creationId="{622A160F-7CC1-44AC-B244-877AC1F1B906}"/>
          </ac:picMkLst>
        </pc:picChg>
        <pc:picChg chg="del">
          <ac:chgData name="zhang run" userId="efe019ff5e07765e" providerId="LiveId" clId="{DD659CFC-1694-47D9-BB38-690E786E8FB0}" dt="2022-04-27T11:36:56.496" v="290" actId="478"/>
          <ac:picMkLst>
            <pc:docMk/>
            <pc:sldMk cId="629379989" sldId="342"/>
            <ac:picMk id="15" creationId="{56FDBEDC-9433-4B48-908C-2E0B713699C5}"/>
          </ac:picMkLst>
        </pc:picChg>
        <pc:picChg chg="add mod">
          <ac:chgData name="zhang run" userId="efe019ff5e07765e" providerId="LiveId" clId="{DD659CFC-1694-47D9-BB38-690E786E8FB0}" dt="2022-04-27T11:46:07.115" v="377" actId="1076"/>
          <ac:picMkLst>
            <pc:docMk/>
            <pc:sldMk cId="629379989" sldId="342"/>
            <ac:picMk id="16" creationId="{CD423DAC-7079-4A9D-9C74-4C2EC55F872B}"/>
          </ac:picMkLst>
        </pc:picChg>
        <pc:picChg chg="add mod">
          <ac:chgData name="zhang run" userId="efe019ff5e07765e" providerId="LiveId" clId="{DD659CFC-1694-47D9-BB38-690E786E8FB0}" dt="2022-04-27T11:47:15.217" v="408" actId="1076"/>
          <ac:picMkLst>
            <pc:docMk/>
            <pc:sldMk cId="629379989" sldId="342"/>
            <ac:picMk id="17" creationId="{090F2C07-EDED-4ED7-AA49-7811E24A909F}"/>
          </ac:picMkLst>
        </pc:picChg>
      </pc:sldChg>
      <pc:sldChg chg="addSp delSp modSp add mod modTransition modNotesTx">
        <pc:chgData name="zhang run" userId="efe019ff5e07765e" providerId="LiveId" clId="{DD659CFC-1694-47D9-BB38-690E786E8FB0}" dt="2022-04-28T10:45:34.403" v="1303" actId="20577"/>
        <pc:sldMkLst>
          <pc:docMk/>
          <pc:sldMk cId="4151270665" sldId="343"/>
        </pc:sldMkLst>
        <pc:spChg chg="add mod">
          <ac:chgData name="zhang run" userId="efe019ff5e07765e" providerId="LiveId" clId="{DD659CFC-1694-47D9-BB38-690E786E8FB0}" dt="2022-04-27T11:52:09.698" v="472" actId="14100"/>
          <ac:spMkLst>
            <pc:docMk/>
            <pc:sldMk cId="4151270665" sldId="343"/>
            <ac:spMk id="15" creationId="{03C1A782-0CBC-47C7-8243-FB272614F72F}"/>
          </ac:spMkLst>
        </pc:spChg>
        <pc:spChg chg="mod">
          <ac:chgData name="zhang run" userId="efe019ff5e07765e" providerId="LiveId" clId="{DD659CFC-1694-47D9-BB38-690E786E8FB0}" dt="2022-04-27T12:06:49.037" v="713" actId="2710"/>
          <ac:spMkLst>
            <pc:docMk/>
            <pc:sldMk cId="4151270665" sldId="343"/>
            <ac:spMk id="16" creationId="{C3C31384-C27D-49D2-851C-2D65336D6720}"/>
          </ac:spMkLst>
        </pc:spChg>
        <pc:picChg chg="del">
          <ac:chgData name="zhang run" userId="efe019ff5e07765e" providerId="LiveId" clId="{DD659CFC-1694-47D9-BB38-690E786E8FB0}" dt="2022-04-27T11:52:19.698" v="475" actId="478"/>
          <ac:picMkLst>
            <pc:docMk/>
            <pc:sldMk cId="4151270665" sldId="343"/>
            <ac:picMk id="12" creationId="{05FBAE2C-CA36-4338-A4DC-E72ADE0087D9}"/>
          </ac:picMkLst>
        </pc:picChg>
        <pc:picChg chg="add mod">
          <ac:chgData name="zhang run" userId="efe019ff5e07765e" providerId="LiveId" clId="{DD659CFC-1694-47D9-BB38-690E786E8FB0}" dt="2022-04-27T12:05:55.688" v="700" actId="1076"/>
          <ac:picMkLst>
            <pc:docMk/>
            <pc:sldMk cId="4151270665" sldId="343"/>
            <ac:picMk id="13" creationId="{189196BD-C3C9-4427-A199-D55DA45FFD96}"/>
          </ac:picMkLst>
        </pc:picChg>
        <pc:picChg chg="add mod">
          <ac:chgData name="zhang run" userId="efe019ff5e07765e" providerId="LiveId" clId="{DD659CFC-1694-47D9-BB38-690E786E8FB0}" dt="2022-04-27T12:05:56.952" v="701" actId="1076"/>
          <ac:picMkLst>
            <pc:docMk/>
            <pc:sldMk cId="4151270665" sldId="343"/>
            <ac:picMk id="17" creationId="{711D5100-71A3-4ADD-AA39-EB14A99FEEEA}"/>
          </ac:picMkLst>
        </pc:picChg>
        <pc:picChg chg="del">
          <ac:chgData name="zhang run" userId="efe019ff5e07765e" providerId="LiveId" clId="{DD659CFC-1694-47D9-BB38-690E786E8FB0}" dt="2022-04-27T11:52:20.663" v="476" actId="478"/>
          <ac:picMkLst>
            <pc:docMk/>
            <pc:sldMk cId="4151270665" sldId="343"/>
            <ac:picMk id="19" creationId="{9E2DD800-65D0-4A03-AFED-8CF41C448A8E}"/>
          </ac:picMkLst>
        </pc:picChg>
      </pc:sldChg>
      <pc:sldChg chg="addSp delSp modSp add mod modTransition modNotesTx">
        <pc:chgData name="zhang run" userId="efe019ff5e07765e" providerId="LiveId" clId="{DD659CFC-1694-47D9-BB38-690E786E8FB0}" dt="2022-04-28T10:46:09.916" v="1311" actId="20577"/>
        <pc:sldMkLst>
          <pc:docMk/>
          <pc:sldMk cId="1808133246" sldId="344"/>
        </pc:sldMkLst>
        <pc:spChg chg="del mod">
          <ac:chgData name="zhang run" userId="efe019ff5e07765e" providerId="LiveId" clId="{DD659CFC-1694-47D9-BB38-690E786E8FB0}" dt="2022-04-27T11:53:19.259" v="488" actId="478"/>
          <ac:spMkLst>
            <pc:docMk/>
            <pc:sldMk cId="1808133246" sldId="344"/>
            <ac:spMk id="15" creationId="{03C1A782-0CBC-47C7-8243-FB272614F72F}"/>
          </ac:spMkLst>
        </pc:spChg>
        <pc:spChg chg="mod">
          <ac:chgData name="zhang run" userId="efe019ff5e07765e" providerId="LiveId" clId="{DD659CFC-1694-47D9-BB38-690E786E8FB0}" dt="2022-04-27T12:06:53.558" v="714" actId="2710"/>
          <ac:spMkLst>
            <pc:docMk/>
            <pc:sldMk cId="1808133246" sldId="344"/>
            <ac:spMk id="16" creationId="{C3C31384-C27D-49D2-851C-2D65336D6720}"/>
          </ac:spMkLst>
        </pc:spChg>
        <pc:spChg chg="add mod">
          <ac:chgData name="zhang run" userId="efe019ff5e07765e" providerId="LiveId" clId="{DD659CFC-1694-47D9-BB38-690E786E8FB0}" dt="2022-04-27T11:55:29.946" v="525" actId="1076"/>
          <ac:spMkLst>
            <pc:docMk/>
            <pc:sldMk cId="1808133246" sldId="344"/>
            <ac:spMk id="18" creationId="{00A3FD95-6E02-4B0A-B23E-E00230B2E1E6}"/>
          </ac:spMkLst>
        </pc:spChg>
        <pc:spChg chg="add mod">
          <ac:chgData name="zhang run" userId="efe019ff5e07765e" providerId="LiveId" clId="{DD659CFC-1694-47D9-BB38-690E786E8FB0}" dt="2022-04-27T11:56:44.578" v="555" actId="1076"/>
          <ac:spMkLst>
            <pc:docMk/>
            <pc:sldMk cId="1808133246" sldId="344"/>
            <ac:spMk id="21" creationId="{02435E42-86AB-40A9-A379-6CC046A7D13F}"/>
          </ac:spMkLst>
        </pc:spChg>
        <pc:spChg chg="add mod">
          <ac:chgData name="zhang run" userId="efe019ff5e07765e" providerId="LiveId" clId="{DD659CFC-1694-47D9-BB38-690E786E8FB0}" dt="2022-04-27T11:56:41.833" v="554" actId="1076"/>
          <ac:spMkLst>
            <pc:docMk/>
            <pc:sldMk cId="1808133246" sldId="344"/>
            <ac:spMk id="23" creationId="{4A9D2A35-5127-4316-A590-364E119670BE}"/>
          </ac:spMkLst>
        </pc:spChg>
        <pc:picChg chg="del">
          <ac:chgData name="zhang run" userId="efe019ff5e07765e" providerId="LiveId" clId="{DD659CFC-1694-47D9-BB38-690E786E8FB0}" dt="2022-04-27T11:53:33.780" v="503" actId="478"/>
          <ac:picMkLst>
            <pc:docMk/>
            <pc:sldMk cId="1808133246" sldId="344"/>
            <ac:picMk id="13" creationId="{189196BD-C3C9-4427-A199-D55DA45FFD96}"/>
          </ac:picMkLst>
        </pc:picChg>
        <pc:picChg chg="del">
          <ac:chgData name="zhang run" userId="efe019ff5e07765e" providerId="LiveId" clId="{DD659CFC-1694-47D9-BB38-690E786E8FB0}" dt="2022-04-27T11:53:33.137" v="502" actId="478"/>
          <ac:picMkLst>
            <pc:docMk/>
            <pc:sldMk cId="1808133246" sldId="344"/>
            <ac:picMk id="17" creationId="{711D5100-71A3-4ADD-AA39-EB14A99FEEEA}"/>
          </ac:picMkLst>
        </pc:picChg>
        <pc:picChg chg="add mod">
          <ac:chgData name="zhang run" userId="efe019ff5e07765e" providerId="LiveId" clId="{DD659CFC-1694-47D9-BB38-690E786E8FB0}" dt="2022-04-27T11:56:38.346" v="553" actId="1076"/>
          <ac:picMkLst>
            <pc:docMk/>
            <pc:sldMk cId="1808133246" sldId="344"/>
            <ac:picMk id="19" creationId="{0CE8860B-2944-43D2-A708-3F6B3AD97BA0}"/>
          </ac:picMkLst>
        </pc:picChg>
        <pc:picChg chg="add mod">
          <ac:chgData name="zhang run" userId="efe019ff5e07765e" providerId="LiveId" clId="{DD659CFC-1694-47D9-BB38-690E786E8FB0}" dt="2022-04-27T11:56:36.073" v="552" actId="1076"/>
          <ac:picMkLst>
            <pc:docMk/>
            <pc:sldMk cId="1808133246" sldId="344"/>
            <ac:picMk id="20" creationId="{DBFF4F30-A883-4753-8EE5-C7CFE4DB77B0}"/>
          </ac:picMkLst>
        </pc:picChg>
      </pc:sldChg>
      <pc:sldChg chg="addSp delSp modSp add mod modTransition modNotesTx">
        <pc:chgData name="zhang run" userId="efe019ff5e07765e" providerId="LiveId" clId="{DD659CFC-1694-47D9-BB38-690E786E8FB0}" dt="2022-04-28T10:46:33.780" v="1316" actId="20577"/>
        <pc:sldMkLst>
          <pc:docMk/>
          <pc:sldMk cId="678592437" sldId="345"/>
        </pc:sldMkLst>
        <pc:spChg chg="del">
          <ac:chgData name="zhang run" userId="efe019ff5e07765e" providerId="LiveId" clId="{DD659CFC-1694-47D9-BB38-690E786E8FB0}" dt="2022-04-27T11:58:58.942" v="585" actId="478"/>
          <ac:spMkLst>
            <pc:docMk/>
            <pc:sldMk cId="678592437" sldId="345"/>
            <ac:spMk id="16" creationId="{C3C31384-C27D-49D2-851C-2D65336D6720}"/>
          </ac:spMkLst>
        </pc:spChg>
        <pc:spChg chg="mod">
          <ac:chgData name="zhang run" userId="efe019ff5e07765e" providerId="LiveId" clId="{DD659CFC-1694-47D9-BB38-690E786E8FB0}" dt="2022-04-27T11:57:48.022" v="560" actId="14100"/>
          <ac:spMkLst>
            <pc:docMk/>
            <pc:sldMk cId="678592437" sldId="345"/>
            <ac:spMk id="18" creationId="{00A3FD95-6E02-4B0A-B23E-E00230B2E1E6}"/>
          </ac:spMkLst>
        </pc:spChg>
        <pc:spChg chg="del">
          <ac:chgData name="zhang run" userId="efe019ff5e07765e" providerId="LiveId" clId="{DD659CFC-1694-47D9-BB38-690E786E8FB0}" dt="2022-04-27T11:57:51.462" v="562" actId="478"/>
          <ac:spMkLst>
            <pc:docMk/>
            <pc:sldMk cId="678592437" sldId="345"/>
            <ac:spMk id="21" creationId="{02435E42-86AB-40A9-A379-6CC046A7D13F}"/>
          </ac:spMkLst>
        </pc:spChg>
        <pc:spChg chg="del">
          <ac:chgData name="zhang run" userId="efe019ff5e07765e" providerId="LiveId" clId="{DD659CFC-1694-47D9-BB38-690E786E8FB0}" dt="2022-04-27T11:57:52.902" v="563" actId="478"/>
          <ac:spMkLst>
            <pc:docMk/>
            <pc:sldMk cId="678592437" sldId="345"/>
            <ac:spMk id="23" creationId="{4A9D2A35-5127-4316-A590-364E119670BE}"/>
          </ac:spMkLst>
        </pc:spChg>
        <pc:spChg chg="add mod">
          <ac:chgData name="zhang run" userId="efe019ff5e07765e" providerId="LiveId" clId="{DD659CFC-1694-47D9-BB38-690E786E8FB0}" dt="2022-04-27T11:59:19.201" v="594" actId="1076"/>
          <ac:spMkLst>
            <pc:docMk/>
            <pc:sldMk cId="678592437" sldId="345"/>
            <ac:spMk id="24" creationId="{F1DF0E27-1B59-49D3-8027-92BFF849CBF0}"/>
          </ac:spMkLst>
        </pc:spChg>
        <pc:spChg chg="add mod">
          <ac:chgData name="zhang run" userId="efe019ff5e07765e" providerId="LiveId" clId="{DD659CFC-1694-47D9-BB38-690E786E8FB0}" dt="2022-04-27T11:59:44.664" v="604" actId="1076"/>
          <ac:spMkLst>
            <pc:docMk/>
            <pc:sldMk cId="678592437" sldId="345"/>
            <ac:spMk id="26" creationId="{0EE16C37-F2D9-48E4-A520-221096BAE633}"/>
          </ac:spMkLst>
        </pc:spChg>
        <pc:spChg chg="add mod">
          <ac:chgData name="zhang run" userId="efe019ff5e07765e" providerId="LiveId" clId="{DD659CFC-1694-47D9-BB38-690E786E8FB0}" dt="2022-04-27T11:59:34.728" v="602" actId="1076"/>
          <ac:spMkLst>
            <pc:docMk/>
            <pc:sldMk cId="678592437" sldId="345"/>
            <ac:spMk id="28" creationId="{63275693-E4F5-47E9-A6C5-C02ADF3CA6CE}"/>
          </ac:spMkLst>
        </pc:spChg>
        <pc:picChg chg="del">
          <ac:chgData name="zhang run" userId="efe019ff5e07765e" providerId="LiveId" clId="{DD659CFC-1694-47D9-BB38-690E786E8FB0}" dt="2022-04-27T11:57:49.464" v="561" actId="478"/>
          <ac:picMkLst>
            <pc:docMk/>
            <pc:sldMk cId="678592437" sldId="345"/>
            <ac:picMk id="19" creationId="{0CE8860B-2944-43D2-A708-3F6B3AD97BA0}"/>
          </ac:picMkLst>
        </pc:picChg>
        <pc:picChg chg="del">
          <ac:chgData name="zhang run" userId="efe019ff5e07765e" providerId="LiveId" clId="{DD659CFC-1694-47D9-BB38-690E786E8FB0}" dt="2022-04-27T11:57:53.440" v="564" actId="478"/>
          <ac:picMkLst>
            <pc:docMk/>
            <pc:sldMk cId="678592437" sldId="345"/>
            <ac:picMk id="20" creationId="{DBFF4F30-A883-4753-8EE5-C7CFE4DB77B0}"/>
          </ac:picMkLst>
        </pc:picChg>
        <pc:picChg chg="add mod">
          <ac:chgData name="zhang run" userId="efe019ff5e07765e" providerId="LiveId" clId="{DD659CFC-1694-47D9-BB38-690E786E8FB0}" dt="2022-04-27T11:59:48.226" v="605" actId="1076"/>
          <ac:picMkLst>
            <pc:docMk/>
            <pc:sldMk cId="678592437" sldId="345"/>
            <ac:picMk id="22" creationId="{BA46DF2E-BDD5-4F2D-8AD3-C60918D5A8FD}"/>
          </ac:picMkLst>
        </pc:picChg>
        <pc:picChg chg="add mod">
          <ac:chgData name="zhang run" userId="efe019ff5e07765e" providerId="LiveId" clId="{DD659CFC-1694-47D9-BB38-690E786E8FB0}" dt="2022-04-27T11:59:44.664" v="604" actId="1076"/>
          <ac:picMkLst>
            <pc:docMk/>
            <pc:sldMk cId="678592437" sldId="345"/>
            <ac:picMk id="25" creationId="{360DD508-0339-4809-97CF-2D5F3A2F33BA}"/>
          </ac:picMkLst>
        </pc:picChg>
        <pc:picChg chg="add mod">
          <ac:chgData name="zhang run" userId="efe019ff5e07765e" providerId="LiveId" clId="{DD659CFC-1694-47D9-BB38-690E786E8FB0}" dt="2022-04-27T11:59:36.808" v="603" actId="1076"/>
          <ac:picMkLst>
            <pc:docMk/>
            <pc:sldMk cId="678592437" sldId="345"/>
            <ac:picMk id="27" creationId="{BA8936E8-D6DC-4465-8D84-092C6B0392E1}"/>
          </ac:picMkLst>
        </pc:picChg>
      </pc:sldChg>
      <pc:sldChg chg="addSp delSp modSp add mod modTransition modNotesTx">
        <pc:chgData name="zhang run" userId="efe019ff5e07765e" providerId="LiveId" clId="{DD659CFC-1694-47D9-BB38-690E786E8FB0}" dt="2022-04-28T10:49:36.486" v="1409" actId="20577"/>
        <pc:sldMkLst>
          <pc:docMk/>
          <pc:sldMk cId="1554438043" sldId="346"/>
        </pc:sldMkLst>
        <pc:spChg chg="mod">
          <ac:chgData name="zhang run" userId="efe019ff5e07765e" providerId="LiveId" clId="{DD659CFC-1694-47D9-BB38-690E786E8FB0}" dt="2022-04-27T12:07:15.696" v="716" actId="1076"/>
          <ac:spMkLst>
            <pc:docMk/>
            <pc:sldMk cId="1554438043" sldId="346"/>
            <ac:spMk id="16" creationId="{C3C31384-C27D-49D2-851C-2D65336D6720}"/>
          </ac:spMkLst>
        </pc:spChg>
        <pc:spChg chg="del mod">
          <ac:chgData name="zhang run" userId="efe019ff5e07765e" providerId="LiveId" clId="{DD659CFC-1694-47D9-BB38-690E786E8FB0}" dt="2022-04-27T12:01:39.383" v="627" actId="478"/>
          <ac:spMkLst>
            <pc:docMk/>
            <pc:sldMk cId="1554438043" sldId="346"/>
            <ac:spMk id="18" creationId="{00A3FD95-6E02-4B0A-B23E-E00230B2E1E6}"/>
          </ac:spMkLst>
        </pc:spChg>
        <pc:spChg chg="del">
          <ac:chgData name="zhang run" userId="efe019ff5e07765e" providerId="LiveId" clId="{DD659CFC-1694-47D9-BB38-690E786E8FB0}" dt="2022-04-27T12:00:08.621" v="611" actId="478"/>
          <ac:spMkLst>
            <pc:docMk/>
            <pc:sldMk cId="1554438043" sldId="346"/>
            <ac:spMk id="21" creationId="{02435E42-86AB-40A9-A379-6CC046A7D13F}"/>
          </ac:spMkLst>
        </pc:spChg>
        <pc:spChg chg="del">
          <ac:chgData name="zhang run" userId="efe019ff5e07765e" providerId="LiveId" clId="{DD659CFC-1694-47D9-BB38-690E786E8FB0}" dt="2022-04-27T12:00:06.741" v="609" actId="478"/>
          <ac:spMkLst>
            <pc:docMk/>
            <pc:sldMk cId="1554438043" sldId="346"/>
            <ac:spMk id="23" creationId="{4A9D2A35-5127-4316-A590-364E119670BE}"/>
          </ac:spMkLst>
        </pc:spChg>
        <pc:picChg chg="add mod">
          <ac:chgData name="zhang run" userId="efe019ff5e07765e" providerId="LiveId" clId="{DD659CFC-1694-47D9-BB38-690E786E8FB0}" dt="2022-04-27T12:00:37.673" v="616" actId="1076"/>
          <ac:picMkLst>
            <pc:docMk/>
            <pc:sldMk cId="1554438043" sldId="346"/>
            <ac:picMk id="12" creationId="{3FB439AD-43A3-431E-890D-BCDA1025DAE6}"/>
          </ac:picMkLst>
        </pc:picChg>
        <pc:picChg chg="add mod">
          <ac:chgData name="zhang run" userId="efe019ff5e07765e" providerId="LiveId" clId="{DD659CFC-1694-47D9-BB38-690E786E8FB0}" dt="2022-04-27T12:00:40.481" v="617" actId="1076"/>
          <ac:picMkLst>
            <pc:docMk/>
            <pc:sldMk cId="1554438043" sldId="346"/>
            <ac:picMk id="14" creationId="{F25C9158-A0B6-4A9A-AD64-1EC720BC9A2C}"/>
          </ac:picMkLst>
        </pc:picChg>
        <pc:picChg chg="del">
          <ac:chgData name="zhang run" userId="efe019ff5e07765e" providerId="LiveId" clId="{DD659CFC-1694-47D9-BB38-690E786E8FB0}" dt="2022-04-27T12:00:07.420" v="610" actId="478"/>
          <ac:picMkLst>
            <pc:docMk/>
            <pc:sldMk cId="1554438043" sldId="346"/>
            <ac:picMk id="19" creationId="{0CE8860B-2944-43D2-A708-3F6B3AD97BA0}"/>
          </ac:picMkLst>
        </pc:picChg>
        <pc:picChg chg="del">
          <ac:chgData name="zhang run" userId="efe019ff5e07765e" providerId="LiveId" clId="{DD659CFC-1694-47D9-BB38-690E786E8FB0}" dt="2022-04-27T12:00:05.502" v="608" actId="478"/>
          <ac:picMkLst>
            <pc:docMk/>
            <pc:sldMk cId="1554438043" sldId="346"/>
            <ac:picMk id="20" creationId="{DBFF4F30-A883-4753-8EE5-C7CFE4DB77B0}"/>
          </ac:picMkLst>
        </pc:picChg>
        <pc:picChg chg="add mod">
          <ac:chgData name="zhang run" userId="efe019ff5e07765e" providerId="LiveId" clId="{DD659CFC-1694-47D9-BB38-690E786E8FB0}" dt="2022-04-27T12:00:42.296" v="618" actId="1076"/>
          <ac:picMkLst>
            <pc:docMk/>
            <pc:sldMk cId="1554438043" sldId="346"/>
            <ac:picMk id="22" creationId="{F2A5AE4A-DB9B-4CF0-8985-FABB87EE725E}"/>
          </ac:picMkLst>
        </pc:picChg>
      </pc:sldChg>
      <pc:sldChg chg="addSp delSp modSp add mod modTransition modNotesTx">
        <pc:chgData name="zhang run" userId="efe019ff5e07765e" providerId="LiveId" clId="{DD659CFC-1694-47D9-BB38-690E786E8FB0}" dt="2022-04-28T10:28:00.369" v="1188" actId="20577"/>
        <pc:sldMkLst>
          <pc:docMk/>
          <pc:sldMk cId="2231164162" sldId="347"/>
        </pc:sldMkLst>
        <pc:spChg chg="mod">
          <ac:chgData name="zhang run" userId="efe019ff5e07765e" providerId="LiveId" clId="{DD659CFC-1694-47D9-BB38-690E786E8FB0}" dt="2022-04-27T12:04:29.730" v="657" actId="1076"/>
          <ac:spMkLst>
            <pc:docMk/>
            <pc:sldMk cId="2231164162" sldId="347"/>
            <ac:spMk id="16" creationId="{C3C31384-C27D-49D2-851C-2D65336D6720}"/>
          </ac:spMkLst>
        </pc:spChg>
        <pc:spChg chg="add mod">
          <ac:chgData name="zhang run" userId="efe019ff5e07765e" providerId="LiveId" clId="{DD659CFC-1694-47D9-BB38-690E786E8FB0}" dt="2022-04-27T12:02:56.700" v="633"/>
          <ac:spMkLst>
            <pc:docMk/>
            <pc:sldMk cId="2231164162" sldId="347"/>
            <ac:spMk id="17" creationId="{414D52AA-6A17-467E-B879-4ACF69BF8A84}"/>
          </ac:spMkLst>
        </pc:spChg>
        <pc:picChg chg="del">
          <ac:chgData name="zhang run" userId="efe019ff5e07765e" providerId="LiveId" clId="{DD659CFC-1694-47D9-BB38-690E786E8FB0}" dt="2022-04-27T12:02:59.139" v="634" actId="478"/>
          <ac:picMkLst>
            <pc:docMk/>
            <pc:sldMk cId="2231164162" sldId="347"/>
            <ac:picMk id="12" creationId="{3FB439AD-43A3-431E-890D-BCDA1025DAE6}"/>
          </ac:picMkLst>
        </pc:picChg>
        <pc:picChg chg="del">
          <ac:chgData name="zhang run" userId="efe019ff5e07765e" providerId="LiveId" clId="{DD659CFC-1694-47D9-BB38-690E786E8FB0}" dt="2022-04-27T12:02:59.707" v="635" actId="478"/>
          <ac:picMkLst>
            <pc:docMk/>
            <pc:sldMk cId="2231164162" sldId="347"/>
            <ac:picMk id="14" creationId="{F25C9158-A0B6-4A9A-AD64-1EC720BC9A2C}"/>
          </ac:picMkLst>
        </pc:picChg>
        <pc:picChg chg="add mod">
          <ac:chgData name="zhang run" userId="efe019ff5e07765e" providerId="LiveId" clId="{DD659CFC-1694-47D9-BB38-690E786E8FB0}" dt="2022-04-27T12:03:15.352" v="644" actId="1076"/>
          <ac:picMkLst>
            <pc:docMk/>
            <pc:sldMk cId="2231164162" sldId="347"/>
            <ac:picMk id="18" creationId="{AFEF3F36-2987-4E2B-ADDF-3F0F0272B37A}"/>
          </ac:picMkLst>
        </pc:picChg>
        <pc:picChg chg="add mod">
          <ac:chgData name="zhang run" userId="efe019ff5e07765e" providerId="LiveId" clId="{DD659CFC-1694-47D9-BB38-690E786E8FB0}" dt="2022-04-27T12:03:18.393" v="647" actId="1076"/>
          <ac:picMkLst>
            <pc:docMk/>
            <pc:sldMk cId="2231164162" sldId="347"/>
            <ac:picMk id="19" creationId="{88560B6B-5BAE-49DA-B3D8-6073FDF9F157}"/>
          </ac:picMkLst>
        </pc:picChg>
        <pc:picChg chg="add mod">
          <ac:chgData name="zhang run" userId="efe019ff5e07765e" providerId="LiveId" clId="{DD659CFC-1694-47D9-BB38-690E786E8FB0}" dt="2022-04-27T12:03:24.456" v="653" actId="1076"/>
          <ac:picMkLst>
            <pc:docMk/>
            <pc:sldMk cId="2231164162" sldId="347"/>
            <ac:picMk id="20" creationId="{0F70C720-9D97-4612-9A86-E4D930A44A68}"/>
          </ac:picMkLst>
        </pc:picChg>
        <pc:picChg chg="del">
          <ac:chgData name="zhang run" userId="efe019ff5e07765e" providerId="LiveId" clId="{DD659CFC-1694-47D9-BB38-690E786E8FB0}" dt="2022-04-27T12:03:07.500" v="640" actId="478"/>
          <ac:picMkLst>
            <pc:docMk/>
            <pc:sldMk cId="2231164162" sldId="347"/>
            <ac:picMk id="22" creationId="{F2A5AE4A-DB9B-4CF0-8985-FABB87EE725E}"/>
          </ac:picMkLst>
        </pc:picChg>
      </pc:sldChg>
      <pc:sldChg chg="addSp delSp modSp add mod modTransition modNotesTx">
        <pc:chgData name="zhang run" userId="efe019ff5e07765e" providerId="LiveId" clId="{DD659CFC-1694-47D9-BB38-690E786E8FB0}" dt="2022-04-28T10:37:41.897" v="1246"/>
        <pc:sldMkLst>
          <pc:docMk/>
          <pc:sldMk cId="2186842851" sldId="348"/>
        </pc:sldMkLst>
        <pc:spChg chg="del">
          <ac:chgData name="zhang run" userId="efe019ff5e07765e" providerId="LiveId" clId="{DD659CFC-1694-47D9-BB38-690E786E8FB0}" dt="2022-04-27T12:04:57.945" v="677" actId="478"/>
          <ac:spMkLst>
            <pc:docMk/>
            <pc:sldMk cId="2186842851" sldId="348"/>
            <ac:spMk id="16" creationId="{C3C31384-C27D-49D2-851C-2D65336D6720}"/>
          </ac:spMkLst>
        </pc:spChg>
        <pc:spChg chg="mod">
          <ac:chgData name="zhang run" userId="efe019ff5e07765e" providerId="LiveId" clId="{DD659CFC-1694-47D9-BB38-690E786E8FB0}" dt="2022-04-27T12:04:40.902" v="671"/>
          <ac:spMkLst>
            <pc:docMk/>
            <pc:sldMk cId="2186842851" sldId="348"/>
            <ac:spMk id="17" creationId="{414D52AA-6A17-467E-B879-4ACF69BF8A84}"/>
          </ac:spMkLst>
        </pc:spChg>
        <pc:spChg chg="add mod">
          <ac:chgData name="zhang run" userId="efe019ff5e07765e" providerId="LiveId" clId="{DD659CFC-1694-47D9-BB38-690E786E8FB0}" dt="2022-04-27T12:07:20.333" v="717" actId="2710"/>
          <ac:spMkLst>
            <pc:docMk/>
            <pc:sldMk cId="2186842851" sldId="348"/>
            <ac:spMk id="22" creationId="{4EBAEB5E-73A4-4A66-9EE5-5911917E4693}"/>
          </ac:spMkLst>
        </pc:spChg>
        <pc:picChg chg="del">
          <ac:chgData name="zhang run" userId="efe019ff5e07765e" providerId="LiveId" clId="{DD659CFC-1694-47D9-BB38-690E786E8FB0}" dt="2022-04-27T12:04:53.060" v="673" actId="478"/>
          <ac:picMkLst>
            <pc:docMk/>
            <pc:sldMk cId="2186842851" sldId="348"/>
            <ac:picMk id="18" creationId="{AFEF3F36-2987-4E2B-ADDF-3F0F0272B37A}"/>
          </ac:picMkLst>
        </pc:picChg>
        <pc:picChg chg="del">
          <ac:chgData name="zhang run" userId="efe019ff5e07765e" providerId="LiveId" clId="{DD659CFC-1694-47D9-BB38-690E786E8FB0}" dt="2022-04-27T12:04:53.860" v="674" actId="478"/>
          <ac:picMkLst>
            <pc:docMk/>
            <pc:sldMk cId="2186842851" sldId="348"/>
            <ac:picMk id="19" creationId="{88560B6B-5BAE-49DA-B3D8-6073FDF9F157}"/>
          </ac:picMkLst>
        </pc:picChg>
        <pc:picChg chg="del">
          <ac:chgData name="zhang run" userId="efe019ff5e07765e" providerId="LiveId" clId="{DD659CFC-1694-47D9-BB38-690E786E8FB0}" dt="2022-04-27T12:04:54.220" v="675" actId="478"/>
          <ac:picMkLst>
            <pc:docMk/>
            <pc:sldMk cId="2186842851" sldId="348"/>
            <ac:picMk id="20" creationId="{0F70C720-9D97-4612-9A86-E4D930A44A68}"/>
          </ac:picMkLst>
        </pc:picChg>
        <pc:picChg chg="add mod">
          <ac:chgData name="zhang run" userId="efe019ff5e07765e" providerId="LiveId" clId="{DD659CFC-1694-47D9-BB38-690E786E8FB0}" dt="2022-04-27T12:05:23.361" v="684" actId="1076"/>
          <ac:picMkLst>
            <pc:docMk/>
            <pc:sldMk cId="2186842851" sldId="348"/>
            <ac:picMk id="21" creationId="{750D799F-7DD7-417D-8C1E-AB54EA315C51}"/>
          </ac:picMkLst>
        </pc:picChg>
      </pc:sldChg>
    </pc:docChg>
  </pc:docChgLst>
  <pc:docChgLst>
    <pc:chgData name="zhang run" userId="efe019ff5e07765e" providerId="LiveId" clId="{2D85D1E8-0FC5-4688-B1C0-1CBFDDB54AAE}"/>
    <pc:docChg chg="undo custSel addSld delSld modSld sldOrd">
      <pc:chgData name="zhang run" userId="efe019ff5e07765e" providerId="LiveId" clId="{2D85D1E8-0FC5-4688-B1C0-1CBFDDB54AAE}" dt="2022-06-09T05:15:30.011" v="514" actId="20577"/>
      <pc:docMkLst>
        <pc:docMk/>
      </pc:docMkLst>
      <pc:sldChg chg="modSp del">
        <pc:chgData name="zhang run" userId="efe019ff5e07765e" providerId="LiveId" clId="{2D85D1E8-0FC5-4688-B1C0-1CBFDDB54AAE}" dt="2022-06-08T01:21:50.664" v="150" actId="47"/>
        <pc:sldMkLst>
          <pc:docMk/>
          <pc:sldMk cId="3989798349" sldId="310"/>
        </pc:sldMkLst>
        <pc:spChg chg="mod">
          <ac:chgData name="zhang run" userId="efe019ff5e07765e" providerId="LiveId" clId="{2D85D1E8-0FC5-4688-B1C0-1CBFDDB54AAE}" dt="2022-06-07T08:12:58.186" v="41"/>
          <ac:spMkLst>
            <pc:docMk/>
            <pc:sldMk cId="3989798349" sldId="310"/>
            <ac:spMk id="4" creationId="{00000000-0000-0000-0000-000000000000}"/>
          </ac:spMkLst>
        </pc:spChg>
      </pc:sldChg>
      <pc:sldChg chg="modSp mod modNotesTx">
        <pc:chgData name="zhang run" userId="efe019ff5e07765e" providerId="LiveId" clId="{2D85D1E8-0FC5-4688-B1C0-1CBFDDB54AAE}" dt="2022-06-09T05:15:30.011" v="514" actId="20577"/>
        <pc:sldMkLst>
          <pc:docMk/>
          <pc:sldMk cId="2133803845" sldId="337"/>
        </pc:sldMkLst>
        <pc:spChg chg="mod">
          <ac:chgData name="zhang run" userId="efe019ff5e07765e" providerId="LiveId" clId="{2D85D1E8-0FC5-4688-B1C0-1CBFDDB54AAE}" dt="2022-06-07T08:12:02.890" v="13"/>
          <ac:spMkLst>
            <pc:docMk/>
            <pc:sldMk cId="2133803845" sldId="337"/>
            <ac:spMk id="9" creationId="{00000000-0000-0000-0000-000000000000}"/>
          </ac:spMkLst>
        </pc:spChg>
        <pc:spChg chg="mod">
          <ac:chgData name="zhang run" userId="efe019ff5e07765e" providerId="LiveId" clId="{2D85D1E8-0FC5-4688-B1C0-1CBFDDB54AAE}" dt="2022-06-09T05:15:30.011" v="514" actId="20577"/>
          <ac:spMkLst>
            <pc:docMk/>
            <pc:sldMk cId="2133803845" sldId="337"/>
            <ac:spMk id="53" creationId="{975F5A0C-FC1B-4F89-A37B-DC5F27611018}"/>
          </ac:spMkLst>
        </pc:spChg>
      </pc:sldChg>
      <pc:sldChg chg="addSp delSp modSp del mod modAnim modNotesTx">
        <pc:chgData name="zhang run" userId="efe019ff5e07765e" providerId="LiveId" clId="{2D85D1E8-0FC5-4688-B1C0-1CBFDDB54AAE}" dt="2022-06-08T01:58:56.606" v="264" actId="47"/>
        <pc:sldMkLst>
          <pc:docMk/>
          <pc:sldMk cId="435507840" sldId="338"/>
        </pc:sldMkLst>
        <pc:spChg chg="mod">
          <ac:chgData name="zhang run" userId="efe019ff5e07765e" providerId="LiveId" clId="{2D85D1E8-0FC5-4688-B1C0-1CBFDDB54AAE}" dt="2022-06-07T08:13:05.101" v="44"/>
          <ac:spMkLst>
            <pc:docMk/>
            <pc:sldMk cId="435507840" sldId="338"/>
            <ac:spMk id="9" creationId="{00000000-0000-0000-0000-000000000000}"/>
          </ac:spMkLst>
        </pc:spChg>
        <pc:spChg chg="add mod">
          <ac:chgData name="zhang run" userId="efe019ff5e07765e" providerId="LiveId" clId="{2D85D1E8-0FC5-4688-B1C0-1CBFDDB54AAE}" dt="2022-06-07T08:13:16.856" v="46"/>
          <ac:spMkLst>
            <pc:docMk/>
            <pc:sldMk cId="435507840" sldId="338"/>
            <ac:spMk id="13" creationId="{16985F4F-7EF4-3D6D-2F1F-010D66623C15}"/>
          </ac:spMkLst>
        </pc:spChg>
        <pc:picChg chg="del">
          <ac:chgData name="zhang run" userId="efe019ff5e07765e" providerId="LiveId" clId="{2D85D1E8-0FC5-4688-B1C0-1CBFDDB54AAE}" dt="2022-06-07T08:13:16.421" v="45" actId="478"/>
          <ac:picMkLst>
            <pc:docMk/>
            <pc:sldMk cId="435507840" sldId="338"/>
            <ac:picMk id="12" creationId="{4A79DF1F-09C1-4AA2-8DB0-17F5407599CF}"/>
          </ac:picMkLst>
        </pc:picChg>
      </pc:sldChg>
      <pc:sldChg chg="del">
        <pc:chgData name="zhang run" userId="efe019ff5e07765e" providerId="LiveId" clId="{2D85D1E8-0FC5-4688-B1C0-1CBFDDB54AAE}" dt="2022-06-07T08:13:24.280" v="48" actId="47"/>
        <pc:sldMkLst>
          <pc:docMk/>
          <pc:sldMk cId="2834627686" sldId="339"/>
        </pc:sldMkLst>
      </pc:sldChg>
      <pc:sldChg chg="del">
        <pc:chgData name="zhang run" userId="efe019ff5e07765e" providerId="LiveId" clId="{2D85D1E8-0FC5-4688-B1C0-1CBFDDB54AAE}" dt="2022-06-07T08:13:45.284" v="54" actId="47"/>
        <pc:sldMkLst>
          <pc:docMk/>
          <pc:sldMk cId="4246786205" sldId="340"/>
        </pc:sldMkLst>
      </pc:sldChg>
      <pc:sldChg chg="del">
        <pc:chgData name="zhang run" userId="efe019ff5e07765e" providerId="LiveId" clId="{2D85D1E8-0FC5-4688-B1C0-1CBFDDB54AAE}" dt="2022-06-07T08:14:07.448" v="60" actId="47"/>
        <pc:sldMkLst>
          <pc:docMk/>
          <pc:sldMk cId="629379989" sldId="342"/>
        </pc:sldMkLst>
      </pc:sldChg>
      <pc:sldChg chg="del">
        <pc:chgData name="zhang run" userId="efe019ff5e07765e" providerId="LiveId" clId="{2D85D1E8-0FC5-4688-B1C0-1CBFDDB54AAE}" dt="2022-06-07T08:14:07.948" v="61" actId="47"/>
        <pc:sldMkLst>
          <pc:docMk/>
          <pc:sldMk cId="4151270665" sldId="343"/>
        </pc:sldMkLst>
      </pc:sldChg>
      <pc:sldChg chg="del">
        <pc:chgData name="zhang run" userId="efe019ff5e07765e" providerId="LiveId" clId="{2D85D1E8-0FC5-4688-B1C0-1CBFDDB54AAE}" dt="2022-06-07T08:15:09.082" v="66" actId="47"/>
        <pc:sldMkLst>
          <pc:docMk/>
          <pc:sldMk cId="1808133246" sldId="344"/>
        </pc:sldMkLst>
      </pc:sldChg>
      <pc:sldChg chg="del">
        <pc:chgData name="zhang run" userId="efe019ff5e07765e" providerId="LiveId" clId="{2D85D1E8-0FC5-4688-B1C0-1CBFDDB54AAE}" dt="2022-06-07T08:15:09.446" v="67" actId="47"/>
        <pc:sldMkLst>
          <pc:docMk/>
          <pc:sldMk cId="678592437" sldId="345"/>
        </pc:sldMkLst>
      </pc:sldChg>
      <pc:sldChg chg="del">
        <pc:chgData name="zhang run" userId="efe019ff5e07765e" providerId="LiveId" clId="{2D85D1E8-0FC5-4688-B1C0-1CBFDDB54AAE}" dt="2022-06-07T08:15:18.740" v="69" actId="47"/>
        <pc:sldMkLst>
          <pc:docMk/>
          <pc:sldMk cId="1554438043" sldId="346"/>
        </pc:sldMkLst>
      </pc:sldChg>
      <pc:sldChg chg="add del">
        <pc:chgData name="zhang run" userId="efe019ff5e07765e" providerId="LiveId" clId="{2D85D1E8-0FC5-4688-B1C0-1CBFDDB54AAE}" dt="2022-06-07T08:16:42.038" v="96" actId="47"/>
        <pc:sldMkLst>
          <pc:docMk/>
          <pc:sldMk cId="2231164162" sldId="347"/>
        </pc:sldMkLst>
      </pc:sldChg>
      <pc:sldChg chg="del">
        <pc:chgData name="zhang run" userId="efe019ff5e07765e" providerId="LiveId" clId="{2D85D1E8-0FC5-4688-B1C0-1CBFDDB54AAE}" dt="2022-06-07T08:16:46.428" v="97" actId="47"/>
        <pc:sldMkLst>
          <pc:docMk/>
          <pc:sldMk cId="2186842851" sldId="348"/>
        </pc:sldMkLst>
      </pc:sldChg>
      <pc:sldChg chg="modSp add del">
        <pc:chgData name="zhang run" userId="efe019ff5e07765e" providerId="LiveId" clId="{2D85D1E8-0FC5-4688-B1C0-1CBFDDB54AAE}" dt="2022-06-08T01:21:47.643" v="149" actId="47"/>
        <pc:sldMkLst>
          <pc:docMk/>
          <pc:sldMk cId="536922131" sldId="349"/>
        </pc:sldMkLst>
        <pc:spChg chg="mod">
          <ac:chgData name="zhang run" userId="efe019ff5e07765e" providerId="LiveId" clId="{2D85D1E8-0FC5-4688-B1C0-1CBFDDB54AAE}" dt="2022-06-07T08:11:57.043" v="9"/>
          <ac:spMkLst>
            <pc:docMk/>
            <pc:sldMk cId="536922131" sldId="349"/>
            <ac:spMk id="4" creationId="{00000000-0000-0000-0000-000000000000}"/>
          </ac:spMkLst>
        </pc:spChg>
      </pc:sldChg>
      <pc:sldChg chg="addSp delSp modSp add del mod delAnim modNotesTx">
        <pc:chgData name="zhang run" userId="efe019ff5e07765e" providerId="LiveId" clId="{2D85D1E8-0FC5-4688-B1C0-1CBFDDB54AAE}" dt="2022-06-08T01:53:42.412" v="191" actId="47"/>
        <pc:sldMkLst>
          <pc:docMk/>
          <pc:sldMk cId="3018521425" sldId="350"/>
        </pc:sldMkLst>
        <pc:spChg chg="del">
          <ac:chgData name="zhang run" userId="efe019ff5e07765e" providerId="LiveId" clId="{2D85D1E8-0FC5-4688-B1C0-1CBFDDB54AAE}" dt="2022-06-07T08:13:32.571" v="49" actId="478"/>
          <ac:spMkLst>
            <pc:docMk/>
            <pc:sldMk cId="3018521425" sldId="350"/>
            <ac:spMk id="13" creationId="{16985F4F-7EF4-3D6D-2F1F-010D66623C15}"/>
          </ac:spMkLst>
        </pc:spChg>
        <pc:spChg chg="add mod">
          <ac:chgData name="zhang run" userId="efe019ff5e07765e" providerId="LiveId" clId="{2D85D1E8-0FC5-4688-B1C0-1CBFDDB54AAE}" dt="2022-06-07T08:13:39.811" v="51"/>
          <ac:spMkLst>
            <pc:docMk/>
            <pc:sldMk cId="3018521425" sldId="350"/>
            <ac:spMk id="16" creationId="{E9C26C66-F435-0032-0529-A94C2EF30B7E}"/>
          </ac:spMkLst>
        </pc:spChg>
        <pc:picChg chg="add mod">
          <ac:chgData name="zhang run" userId="efe019ff5e07765e" providerId="LiveId" clId="{2D85D1E8-0FC5-4688-B1C0-1CBFDDB54AAE}" dt="2022-06-07T08:13:39.811" v="51"/>
          <ac:picMkLst>
            <pc:docMk/>
            <pc:sldMk cId="3018521425" sldId="350"/>
            <ac:picMk id="14" creationId="{E6F6461D-DDD6-D8B8-0B7A-43B85F790CA3}"/>
          </ac:picMkLst>
        </pc:picChg>
        <pc:picChg chg="add mod">
          <ac:chgData name="zhang run" userId="efe019ff5e07765e" providerId="LiveId" clId="{2D85D1E8-0FC5-4688-B1C0-1CBFDDB54AAE}" dt="2022-06-07T08:13:39.811" v="51"/>
          <ac:picMkLst>
            <pc:docMk/>
            <pc:sldMk cId="3018521425" sldId="350"/>
            <ac:picMk id="15" creationId="{774CCBEE-72FD-0FA4-9CF7-9A456135EE56}"/>
          </ac:picMkLst>
        </pc:picChg>
      </pc:sldChg>
      <pc:sldChg chg="addSp delSp modSp add mod modNotesTx">
        <pc:chgData name="zhang run" userId="efe019ff5e07765e" providerId="LiveId" clId="{2D85D1E8-0FC5-4688-B1C0-1CBFDDB54AAE}" dt="2022-06-08T14:01:42.097" v="364" actId="20577"/>
        <pc:sldMkLst>
          <pc:docMk/>
          <pc:sldMk cId="3471273248" sldId="351"/>
        </pc:sldMkLst>
        <pc:spChg chg="add mod">
          <ac:chgData name="zhang run" userId="efe019ff5e07765e" providerId="LiveId" clId="{2D85D1E8-0FC5-4688-B1C0-1CBFDDB54AAE}" dt="2022-06-07T08:13:53.419" v="55"/>
          <ac:spMkLst>
            <pc:docMk/>
            <pc:sldMk cId="3471273248" sldId="351"/>
            <ac:spMk id="15" creationId="{A78105EA-AF94-304C-452F-47E8C4B1E64D}"/>
          </ac:spMkLst>
        </pc:spChg>
        <pc:spChg chg="add del mod">
          <ac:chgData name="zhang run" userId="efe019ff5e07765e" providerId="LiveId" clId="{2D85D1E8-0FC5-4688-B1C0-1CBFDDB54AAE}" dt="2022-06-08T01:54:48.575" v="197" actId="478"/>
          <ac:spMkLst>
            <pc:docMk/>
            <pc:sldMk cId="3471273248" sldId="351"/>
            <ac:spMk id="16" creationId="{773FAAE3-7344-7AE2-9CF2-25E28885E95A}"/>
          </ac:spMkLst>
        </pc:spChg>
        <pc:spChg chg="add mod">
          <ac:chgData name="zhang run" userId="efe019ff5e07765e" providerId="LiveId" clId="{2D85D1E8-0FC5-4688-B1C0-1CBFDDB54AAE}" dt="2022-06-08T01:54:59.469" v="199" actId="1076"/>
          <ac:spMkLst>
            <pc:docMk/>
            <pc:sldMk cId="3471273248" sldId="351"/>
            <ac:spMk id="17" creationId="{EA8843FC-E458-E19E-63A3-7B034ED75A81}"/>
          </ac:spMkLst>
        </pc:spChg>
        <pc:spChg chg="add mod">
          <ac:chgData name="zhang run" userId="efe019ff5e07765e" providerId="LiveId" clId="{2D85D1E8-0FC5-4688-B1C0-1CBFDDB54AAE}" dt="2022-06-08T01:54:56.651" v="198" actId="1076"/>
          <ac:spMkLst>
            <pc:docMk/>
            <pc:sldMk cId="3471273248" sldId="351"/>
            <ac:spMk id="18" creationId="{077C890F-78C0-1590-C4C3-DF8841CDF16E}"/>
          </ac:spMkLst>
        </pc:spChg>
        <pc:picChg chg="add del mod">
          <ac:chgData name="zhang run" userId="efe019ff5e07765e" providerId="LiveId" clId="{2D85D1E8-0FC5-4688-B1C0-1CBFDDB54AAE}" dt="2022-06-08T01:54:37.891" v="193" actId="478"/>
          <ac:picMkLst>
            <pc:docMk/>
            <pc:sldMk cId="3471273248" sldId="351"/>
            <ac:picMk id="12" creationId="{D5ED688A-35E1-6CEB-A6A2-D1D98024C7C7}"/>
          </ac:picMkLst>
        </pc:picChg>
        <pc:picChg chg="add mod">
          <ac:chgData name="zhang run" userId="efe019ff5e07765e" providerId="LiveId" clId="{2D85D1E8-0FC5-4688-B1C0-1CBFDDB54AAE}" dt="2022-06-08T01:54:59.469" v="199" actId="1076"/>
          <ac:picMkLst>
            <pc:docMk/>
            <pc:sldMk cId="3471273248" sldId="351"/>
            <ac:picMk id="13" creationId="{AE37C67A-A279-28B6-9C3C-2C8E03589E40}"/>
          </ac:picMkLst>
        </pc:picChg>
        <pc:picChg chg="add mod">
          <ac:chgData name="zhang run" userId="efe019ff5e07765e" providerId="LiveId" clId="{2D85D1E8-0FC5-4688-B1C0-1CBFDDB54AAE}" dt="2022-06-08T01:54:56.651" v="198" actId="1076"/>
          <ac:picMkLst>
            <pc:docMk/>
            <pc:sldMk cId="3471273248" sldId="351"/>
            <ac:picMk id="14" creationId="{C85EF553-700B-91A8-150C-664A7BC38FBE}"/>
          </ac:picMkLst>
        </pc:picChg>
        <pc:picChg chg="add mod">
          <ac:chgData name="zhang run" userId="efe019ff5e07765e" providerId="LiveId" clId="{2D85D1E8-0FC5-4688-B1C0-1CBFDDB54AAE}" dt="2022-06-08T01:55:04.507" v="200" actId="1076"/>
          <ac:picMkLst>
            <pc:docMk/>
            <pc:sldMk cId="3471273248" sldId="351"/>
            <ac:picMk id="19" creationId="{7F008DE4-3A05-DD84-E68F-88F673D49636}"/>
          </ac:picMkLst>
        </pc:picChg>
      </pc:sldChg>
      <pc:sldChg chg="addSp delSp modSp add mod modNotesTx">
        <pc:chgData name="zhang run" userId="efe019ff5e07765e" providerId="LiveId" clId="{2D85D1E8-0FC5-4688-B1C0-1CBFDDB54AAE}" dt="2022-06-08T14:02:40.650" v="397" actId="20577"/>
        <pc:sldMkLst>
          <pc:docMk/>
          <pc:sldMk cId="2807433127" sldId="352"/>
        </pc:sldMkLst>
        <pc:spChg chg="add del mod">
          <ac:chgData name="zhang run" userId="efe019ff5e07765e" providerId="LiveId" clId="{2D85D1E8-0FC5-4688-B1C0-1CBFDDB54AAE}" dt="2022-06-08T01:55:16.474" v="201" actId="478"/>
          <ac:spMkLst>
            <pc:docMk/>
            <pc:sldMk cId="2807433127" sldId="352"/>
            <ac:spMk id="12" creationId="{3B2F5CEA-02FE-DBB9-662F-13A2A86DE297}"/>
          </ac:spMkLst>
        </pc:spChg>
        <pc:spChg chg="add mod">
          <ac:chgData name="zhang run" userId="efe019ff5e07765e" providerId="LiveId" clId="{2D85D1E8-0FC5-4688-B1C0-1CBFDDB54AAE}" dt="2022-06-08T01:56:33.283" v="224" actId="14100"/>
          <ac:spMkLst>
            <pc:docMk/>
            <pc:sldMk cId="2807433127" sldId="352"/>
            <ac:spMk id="13" creationId="{CED4D1AF-FE39-0359-E4B0-36696D1CB407}"/>
          </ac:spMkLst>
        </pc:spChg>
        <pc:spChg chg="add mod">
          <ac:chgData name="zhang run" userId="efe019ff5e07765e" providerId="LiveId" clId="{2D85D1E8-0FC5-4688-B1C0-1CBFDDB54AAE}" dt="2022-06-08T01:56:40.283" v="225" actId="1076"/>
          <ac:spMkLst>
            <pc:docMk/>
            <pc:sldMk cId="2807433127" sldId="352"/>
            <ac:spMk id="19" creationId="{DCC1B012-FB77-6A4F-9B3F-BBA111969A51}"/>
          </ac:spMkLst>
        </pc:spChg>
        <pc:spChg chg="add del mod">
          <ac:chgData name="zhang run" userId="efe019ff5e07765e" providerId="LiveId" clId="{2D85D1E8-0FC5-4688-B1C0-1CBFDDB54AAE}" dt="2022-06-08T01:56:21.885" v="219"/>
          <ac:spMkLst>
            <pc:docMk/>
            <pc:sldMk cId="2807433127" sldId="352"/>
            <ac:spMk id="20" creationId="{B2DD33BB-FB9C-B7AF-121D-DD26D220A925}"/>
          </ac:spMkLst>
        </pc:spChg>
        <pc:picChg chg="add mod">
          <ac:chgData name="zhang run" userId="efe019ff5e07765e" providerId="LiveId" clId="{2D85D1E8-0FC5-4688-B1C0-1CBFDDB54AAE}" dt="2022-06-08T01:56:00.997" v="209" actId="1076"/>
          <ac:picMkLst>
            <pc:docMk/>
            <pc:sldMk cId="2807433127" sldId="352"/>
            <ac:picMk id="14" creationId="{218A5C39-8FB2-6C7C-A51B-D48683E646E9}"/>
          </ac:picMkLst>
        </pc:picChg>
        <pc:picChg chg="add del mod">
          <ac:chgData name="zhang run" userId="efe019ff5e07765e" providerId="LiveId" clId="{2D85D1E8-0FC5-4688-B1C0-1CBFDDB54AAE}" dt="2022-06-08T01:55:36.142" v="206" actId="478"/>
          <ac:picMkLst>
            <pc:docMk/>
            <pc:sldMk cId="2807433127" sldId="352"/>
            <ac:picMk id="15" creationId="{2B5C8973-DA51-2FCF-25FC-BE0D67B40FEC}"/>
          </ac:picMkLst>
        </pc:picChg>
        <pc:picChg chg="add mod">
          <ac:chgData name="zhang run" userId="efe019ff5e07765e" providerId="LiveId" clId="{2D85D1E8-0FC5-4688-B1C0-1CBFDDB54AAE}" dt="2022-06-08T01:56:03.035" v="210" actId="1076"/>
          <ac:picMkLst>
            <pc:docMk/>
            <pc:sldMk cId="2807433127" sldId="352"/>
            <ac:picMk id="16" creationId="{EEAB201C-63E5-14F5-E276-7CBE5BBAFEEF}"/>
          </ac:picMkLst>
        </pc:picChg>
        <pc:picChg chg="add mod">
          <ac:chgData name="zhang run" userId="efe019ff5e07765e" providerId="LiveId" clId="{2D85D1E8-0FC5-4688-B1C0-1CBFDDB54AAE}" dt="2022-06-08T01:56:09.605" v="212" actId="1076"/>
          <ac:picMkLst>
            <pc:docMk/>
            <pc:sldMk cId="2807433127" sldId="352"/>
            <ac:picMk id="18" creationId="{5BA0BAEA-1F78-146B-25D6-8C93239CCECD}"/>
          </ac:picMkLst>
        </pc:picChg>
      </pc:sldChg>
      <pc:sldChg chg="addSp delSp modSp add del mod modNotesTx">
        <pc:chgData name="zhang run" userId="efe019ff5e07765e" providerId="LiveId" clId="{2D85D1E8-0FC5-4688-B1C0-1CBFDDB54AAE}" dt="2022-06-08T01:56:42.958" v="226" actId="47"/>
        <pc:sldMkLst>
          <pc:docMk/>
          <pc:sldMk cId="2718237001" sldId="353"/>
        </pc:sldMkLst>
        <pc:spChg chg="add del mod">
          <ac:chgData name="zhang run" userId="efe019ff5e07765e" providerId="LiveId" clId="{2D85D1E8-0FC5-4688-B1C0-1CBFDDB54AAE}" dt="2022-06-08T01:53:02.494" v="186" actId="478"/>
          <ac:spMkLst>
            <pc:docMk/>
            <pc:sldMk cId="2718237001" sldId="353"/>
            <ac:spMk id="12" creationId="{78573D42-4C0F-8D96-7D18-A784E68E7851}"/>
          </ac:spMkLst>
        </pc:spChg>
        <pc:spChg chg="add mod">
          <ac:chgData name="zhang run" userId="efe019ff5e07765e" providerId="LiveId" clId="{2D85D1E8-0FC5-4688-B1C0-1CBFDDB54AAE}" dt="2022-06-07T08:14:15.598" v="62"/>
          <ac:spMkLst>
            <pc:docMk/>
            <pc:sldMk cId="2718237001" sldId="353"/>
            <ac:spMk id="13" creationId="{FE01B362-9C82-5DB6-8C33-782330D8535E}"/>
          </ac:spMkLst>
        </pc:spChg>
        <pc:spChg chg="add mod">
          <ac:chgData name="zhang run" userId="efe019ff5e07765e" providerId="LiveId" clId="{2D85D1E8-0FC5-4688-B1C0-1CBFDDB54AAE}" dt="2022-06-08T01:53:21.963" v="190" actId="1076"/>
          <ac:spMkLst>
            <pc:docMk/>
            <pc:sldMk cId="2718237001" sldId="353"/>
            <ac:spMk id="16" creationId="{EDDFCA3E-580F-FE73-19EC-B7D80A872A1D}"/>
          </ac:spMkLst>
        </pc:spChg>
        <pc:spChg chg="add del mod">
          <ac:chgData name="zhang run" userId="efe019ff5e07765e" providerId="LiveId" clId="{2D85D1E8-0FC5-4688-B1C0-1CBFDDB54AAE}" dt="2022-06-08T01:53:14.156" v="188" actId="478"/>
          <ac:spMkLst>
            <pc:docMk/>
            <pc:sldMk cId="2718237001" sldId="353"/>
            <ac:spMk id="17" creationId="{23D02E5B-772C-49E9-9F82-F048E6DD8FAB}"/>
          </ac:spMkLst>
        </pc:spChg>
        <pc:picChg chg="add mod">
          <ac:chgData name="zhang run" userId="efe019ff5e07765e" providerId="LiveId" clId="{2D85D1E8-0FC5-4688-B1C0-1CBFDDB54AAE}" dt="2022-06-08T01:53:19.045" v="189" actId="1076"/>
          <ac:picMkLst>
            <pc:docMk/>
            <pc:sldMk cId="2718237001" sldId="353"/>
            <ac:picMk id="14" creationId="{64D3D878-3A1B-D756-E0EE-F2DC599D8827}"/>
          </ac:picMkLst>
        </pc:picChg>
        <pc:picChg chg="add del mod">
          <ac:chgData name="zhang run" userId="efe019ff5e07765e" providerId="LiveId" clId="{2D85D1E8-0FC5-4688-B1C0-1CBFDDB54AAE}" dt="2022-06-08T01:53:12.300" v="187" actId="478"/>
          <ac:picMkLst>
            <pc:docMk/>
            <pc:sldMk cId="2718237001" sldId="353"/>
            <ac:picMk id="15" creationId="{4C72DC83-0CE0-DC42-EDDE-C9F2A03822F8}"/>
          </ac:picMkLst>
        </pc:picChg>
      </pc:sldChg>
      <pc:sldChg chg="addSp delSp modSp add mod modNotesTx">
        <pc:chgData name="zhang run" userId="efe019ff5e07765e" providerId="LiveId" clId="{2D85D1E8-0FC5-4688-B1C0-1CBFDDB54AAE}" dt="2022-06-08T14:04:04.572" v="449" actId="20577"/>
        <pc:sldMkLst>
          <pc:docMk/>
          <pc:sldMk cId="1431487077" sldId="354"/>
        </pc:sldMkLst>
        <pc:spChg chg="add mod">
          <ac:chgData name="zhang run" userId="efe019ff5e07765e" providerId="LiveId" clId="{2D85D1E8-0FC5-4688-B1C0-1CBFDDB54AAE}" dt="2022-06-07T08:14:28.357" v="63"/>
          <ac:spMkLst>
            <pc:docMk/>
            <pc:sldMk cId="1431487077" sldId="354"/>
            <ac:spMk id="12" creationId="{C578F8CA-F7F4-C88D-6EE5-31CA07C826D1}"/>
          </ac:spMkLst>
        </pc:spChg>
        <pc:spChg chg="add mod">
          <ac:chgData name="zhang run" userId="efe019ff5e07765e" providerId="LiveId" clId="{2D85D1E8-0FC5-4688-B1C0-1CBFDDB54AAE}" dt="2022-06-08T01:24:42.070" v="155" actId="1076"/>
          <ac:spMkLst>
            <pc:docMk/>
            <pc:sldMk cId="1431487077" sldId="354"/>
            <ac:spMk id="14" creationId="{E46A94B8-538E-BD1A-E8F6-4191D7BAD6E4}"/>
          </ac:spMkLst>
        </pc:spChg>
        <pc:spChg chg="add mod">
          <ac:chgData name="zhang run" userId="efe019ff5e07765e" providerId="LiveId" clId="{2D85D1E8-0FC5-4688-B1C0-1CBFDDB54AAE}" dt="2022-06-07T08:14:28.357" v="63"/>
          <ac:spMkLst>
            <pc:docMk/>
            <pc:sldMk cId="1431487077" sldId="354"/>
            <ac:spMk id="16" creationId="{C9DD7BE9-7DF8-7D07-F5BD-DDBCB47E2489}"/>
          </ac:spMkLst>
        </pc:spChg>
        <pc:picChg chg="add mod">
          <ac:chgData name="zhang run" userId="efe019ff5e07765e" providerId="LiveId" clId="{2D85D1E8-0FC5-4688-B1C0-1CBFDDB54AAE}" dt="2022-06-08T01:24:43.974" v="156" actId="1076"/>
          <ac:picMkLst>
            <pc:docMk/>
            <pc:sldMk cId="1431487077" sldId="354"/>
            <ac:picMk id="13" creationId="{67E73546-EE34-FA8A-276B-0CAF1FAB7F7A}"/>
          </ac:picMkLst>
        </pc:picChg>
        <pc:picChg chg="add del mod">
          <ac:chgData name="zhang run" userId="efe019ff5e07765e" providerId="LiveId" clId="{2D85D1E8-0FC5-4688-B1C0-1CBFDDB54AAE}" dt="2022-06-08T01:24:30.561" v="152" actId="478"/>
          <ac:picMkLst>
            <pc:docMk/>
            <pc:sldMk cId="1431487077" sldId="354"/>
            <ac:picMk id="15" creationId="{B4C7A7A0-D6EE-7B29-6952-B2B3D43BC845}"/>
          </ac:picMkLst>
        </pc:picChg>
        <pc:picChg chg="add mod">
          <ac:chgData name="zhang run" userId="efe019ff5e07765e" providerId="LiveId" clId="{2D85D1E8-0FC5-4688-B1C0-1CBFDDB54AAE}" dt="2022-06-07T08:15:04.876" v="65" actId="1076"/>
          <ac:picMkLst>
            <pc:docMk/>
            <pc:sldMk cId="1431487077" sldId="354"/>
            <ac:picMk id="17" creationId="{6F158022-244C-7817-9F67-30DABF719545}"/>
          </ac:picMkLst>
        </pc:picChg>
      </pc:sldChg>
      <pc:sldChg chg="addSp delSp modSp add mod ord modNotesTx">
        <pc:chgData name="zhang run" userId="efe019ff5e07765e" providerId="LiveId" clId="{2D85D1E8-0FC5-4688-B1C0-1CBFDDB54AAE}" dt="2022-06-08T14:05:10.092" v="479" actId="20577"/>
        <pc:sldMkLst>
          <pc:docMk/>
          <pc:sldMk cId="1712035741" sldId="355"/>
        </pc:sldMkLst>
        <pc:spChg chg="add del mod">
          <ac:chgData name="zhang run" userId="efe019ff5e07765e" providerId="LiveId" clId="{2D85D1E8-0FC5-4688-B1C0-1CBFDDB54AAE}" dt="2022-06-08T01:57:00.257" v="227" actId="478"/>
          <ac:spMkLst>
            <pc:docMk/>
            <pc:sldMk cId="1712035741" sldId="355"/>
            <ac:spMk id="12" creationId="{7C5FEE24-3616-90E1-044C-E84E659C01E2}"/>
          </ac:spMkLst>
        </pc:spChg>
        <pc:picChg chg="add del mod">
          <ac:chgData name="zhang run" userId="efe019ff5e07765e" providerId="LiveId" clId="{2D85D1E8-0FC5-4688-B1C0-1CBFDDB54AAE}" dt="2022-06-08T01:57:03.074" v="230" actId="478"/>
          <ac:picMkLst>
            <pc:docMk/>
            <pc:sldMk cId="1712035741" sldId="355"/>
            <ac:picMk id="13" creationId="{CCD8A060-C45C-000E-1687-80CF8A428FA8}"/>
          </ac:picMkLst>
        </pc:picChg>
        <pc:picChg chg="add mod">
          <ac:chgData name="zhang run" userId="efe019ff5e07765e" providerId="LiveId" clId="{2D85D1E8-0FC5-4688-B1C0-1CBFDDB54AAE}" dt="2022-06-08T14:04:48.073" v="466" actId="1076"/>
          <ac:picMkLst>
            <pc:docMk/>
            <pc:sldMk cId="1712035741" sldId="355"/>
            <ac:picMk id="14" creationId="{04CCF2E5-28E6-4B4A-880B-666B6CE82CF5}"/>
          </ac:picMkLst>
        </pc:picChg>
        <pc:picChg chg="add del mod">
          <ac:chgData name="zhang run" userId="efe019ff5e07765e" providerId="LiveId" clId="{2D85D1E8-0FC5-4688-B1C0-1CBFDDB54AAE}" dt="2022-06-08T01:57:02.492" v="229" actId="478"/>
          <ac:picMkLst>
            <pc:docMk/>
            <pc:sldMk cId="1712035741" sldId="355"/>
            <ac:picMk id="15" creationId="{16E4BF13-AE2C-22E7-974E-6BE6F508F577}"/>
          </ac:picMkLst>
        </pc:picChg>
        <pc:picChg chg="add mod">
          <ac:chgData name="zhang run" userId="efe019ff5e07765e" providerId="LiveId" clId="{2D85D1E8-0FC5-4688-B1C0-1CBFDDB54AAE}" dt="2022-06-08T01:57:45.027" v="242" actId="1076"/>
          <ac:picMkLst>
            <pc:docMk/>
            <pc:sldMk cId="1712035741" sldId="355"/>
            <ac:picMk id="16" creationId="{CD49FEE3-6456-DED4-E1E5-3C2E2FE319B8}"/>
          </ac:picMkLst>
        </pc:picChg>
        <pc:picChg chg="add mod">
          <ac:chgData name="zhang run" userId="efe019ff5e07765e" providerId="LiveId" clId="{2D85D1E8-0FC5-4688-B1C0-1CBFDDB54AAE}" dt="2022-06-08T14:04:50.099" v="467" actId="1076"/>
          <ac:picMkLst>
            <pc:docMk/>
            <pc:sldMk cId="1712035741" sldId="355"/>
            <ac:picMk id="18" creationId="{859F4832-6F39-B97D-E92C-086053CA2332}"/>
          </ac:picMkLst>
        </pc:picChg>
      </pc:sldChg>
      <pc:sldChg chg="add del">
        <pc:chgData name="zhang run" userId="efe019ff5e07765e" providerId="LiveId" clId="{2D85D1E8-0FC5-4688-B1C0-1CBFDDB54AAE}" dt="2022-06-07T08:16:49.498" v="99" actId="47"/>
        <pc:sldMkLst>
          <pc:docMk/>
          <pc:sldMk cId="28632995" sldId="356"/>
        </pc:sldMkLst>
      </pc:sldChg>
      <pc:sldChg chg="add del">
        <pc:chgData name="zhang run" userId="efe019ff5e07765e" providerId="LiveId" clId="{2D85D1E8-0FC5-4688-B1C0-1CBFDDB54AAE}" dt="2022-06-07T08:16:48.099" v="98" actId="47"/>
        <pc:sldMkLst>
          <pc:docMk/>
          <pc:sldMk cId="2183083651" sldId="357"/>
        </pc:sldMkLst>
      </pc:sldChg>
      <pc:sldChg chg="addSp modSp add mod modAnim modNotesTx">
        <pc:chgData name="zhang run" userId="efe019ff5e07765e" providerId="LiveId" clId="{2D85D1E8-0FC5-4688-B1C0-1CBFDDB54AAE}" dt="2022-06-08T00:50:38.468" v="124" actId="20577"/>
        <pc:sldMkLst>
          <pc:docMk/>
          <pc:sldMk cId="2979874659" sldId="358"/>
        </pc:sldMkLst>
        <pc:spChg chg="mod">
          <ac:chgData name="zhang run" userId="efe019ff5e07765e" providerId="LiveId" clId="{2D85D1E8-0FC5-4688-B1C0-1CBFDDB54AAE}" dt="2022-06-07T08:16:19.592" v="90"/>
          <ac:spMkLst>
            <pc:docMk/>
            <pc:sldMk cId="2979874659" sldId="358"/>
            <ac:spMk id="9" creationId="{00000000-0000-0000-0000-000000000000}"/>
          </ac:spMkLst>
        </pc:spChg>
        <pc:picChg chg="add mod">
          <ac:chgData name="zhang run" userId="efe019ff5e07765e" providerId="LiveId" clId="{2D85D1E8-0FC5-4688-B1C0-1CBFDDB54AAE}" dt="2022-06-07T08:16:30.435" v="95" actId="1076"/>
          <ac:picMkLst>
            <pc:docMk/>
            <pc:sldMk cId="2979874659" sldId="358"/>
            <ac:picMk id="11" creationId="{73E730A8-EC36-6560-9700-0D791C52D9F5}"/>
          </ac:picMkLst>
        </pc:picChg>
      </pc:sldChg>
      <pc:sldChg chg="add del">
        <pc:chgData name="zhang run" userId="efe019ff5e07765e" providerId="LiveId" clId="{2D85D1E8-0FC5-4688-B1C0-1CBFDDB54AAE}" dt="2022-06-07T08:16:22.937" v="91" actId="47"/>
        <pc:sldMkLst>
          <pc:docMk/>
          <pc:sldMk cId="508342270" sldId="359"/>
        </pc:sldMkLst>
      </pc:sldChg>
      <pc:sldChg chg="modSp add del">
        <pc:chgData name="zhang run" userId="efe019ff5e07765e" providerId="LiveId" clId="{2D85D1E8-0FC5-4688-B1C0-1CBFDDB54AAE}" dt="2022-06-08T01:21:54.341" v="151" actId="47"/>
        <pc:sldMkLst>
          <pc:docMk/>
          <pc:sldMk cId="3946824513" sldId="360"/>
        </pc:sldMkLst>
        <pc:spChg chg="mod">
          <ac:chgData name="zhang run" userId="efe019ff5e07765e" providerId="LiveId" clId="{2D85D1E8-0FC5-4688-B1C0-1CBFDDB54AAE}" dt="2022-06-07T08:15:52.404" v="86"/>
          <ac:spMkLst>
            <pc:docMk/>
            <pc:sldMk cId="3946824513" sldId="360"/>
            <ac:spMk id="4" creationId="{00000000-0000-0000-0000-000000000000}"/>
          </ac:spMkLst>
        </pc:spChg>
        <pc:spChg chg="mod">
          <ac:chgData name="zhang run" userId="efe019ff5e07765e" providerId="LiveId" clId="{2D85D1E8-0FC5-4688-B1C0-1CBFDDB54AAE}" dt="2022-06-07T08:15:45.174" v="77" actId="20577"/>
          <ac:spMkLst>
            <pc:docMk/>
            <pc:sldMk cId="3946824513" sldId="360"/>
            <ac:spMk id="7" creationId="{00000000-0000-0000-0000-000000000000}"/>
          </ac:spMkLst>
        </pc:spChg>
      </pc:sldChg>
      <pc:sldChg chg="addSp delSp modSp add mod delAnim modNotesTx">
        <pc:chgData name="zhang run" userId="efe019ff5e07765e" providerId="LiveId" clId="{2D85D1E8-0FC5-4688-B1C0-1CBFDDB54AAE}" dt="2022-06-08T13:57:45.736" v="268" actId="20577"/>
        <pc:sldMkLst>
          <pc:docMk/>
          <pc:sldMk cId="684185727" sldId="361"/>
        </pc:sldMkLst>
        <pc:spChg chg="mod">
          <ac:chgData name="zhang run" userId="efe019ff5e07765e" providerId="LiveId" clId="{2D85D1E8-0FC5-4688-B1C0-1CBFDDB54AAE}" dt="2022-06-08T00:38:10.024" v="115"/>
          <ac:spMkLst>
            <pc:docMk/>
            <pc:sldMk cId="684185727" sldId="361"/>
            <ac:spMk id="9" creationId="{00000000-0000-0000-0000-000000000000}"/>
          </ac:spMkLst>
        </pc:spChg>
        <pc:spChg chg="del mod">
          <ac:chgData name="zhang run" userId="efe019ff5e07765e" providerId="LiveId" clId="{2D85D1E8-0FC5-4688-B1C0-1CBFDDB54AAE}" dt="2022-06-08T00:37:54.442" v="102" actId="478"/>
          <ac:spMkLst>
            <pc:docMk/>
            <pc:sldMk cId="684185727" sldId="361"/>
            <ac:spMk id="13" creationId="{16985F4F-7EF4-3D6D-2F1F-010D66623C15}"/>
          </ac:spMkLst>
        </pc:spChg>
        <pc:picChg chg="add del mod">
          <ac:chgData name="zhang run" userId="efe019ff5e07765e" providerId="LiveId" clId="{2D85D1E8-0FC5-4688-B1C0-1CBFDDB54AAE}" dt="2022-06-08T01:21:01.878" v="139" actId="478"/>
          <ac:picMkLst>
            <pc:docMk/>
            <pc:sldMk cId="684185727" sldId="361"/>
            <ac:picMk id="12" creationId="{B059899A-7285-5DA4-25EB-E5B00FD601A0}"/>
          </ac:picMkLst>
        </pc:picChg>
        <pc:picChg chg="add mod">
          <ac:chgData name="zhang run" userId="efe019ff5e07765e" providerId="LiveId" clId="{2D85D1E8-0FC5-4688-B1C0-1CBFDDB54AAE}" dt="2022-06-08T01:21:19.774" v="143" actId="1076"/>
          <ac:picMkLst>
            <pc:docMk/>
            <pc:sldMk cId="684185727" sldId="361"/>
            <ac:picMk id="15" creationId="{D7EB6D58-0912-D80A-BD53-3D3E915598F6}"/>
          </ac:picMkLst>
        </pc:picChg>
        <pc:picChg chg="add del mod">
          <ac:chgData name="zhang run" userId="efe019ff5e07765e" providerId="LiveId" clId="{2D85D1E8-0FC5-4688-B1C0-1CBFDDB54AAE}" dt="2022-06-08T01:21:41.333" v="148" actId="21"/>
          <ac:picMkLst>
            <pc:docMk/>
            <pc:sldMk cId="684185727" sldId="361"/>
            <ac:picMk id="17" creationId="{2A2D69B7-69A3-BC72-0325-7713D9535314}"/>
          </ac:picMkLst>
        </pc:picChg>
      </pc:sldChg>
      <pc:sldChg chg="addSp delSp modSp add mod modNotesTx">
        <pc:chgData name="zhang run" userId="efe019ff5e07765e" providerId="LiveId" clId="{2D85D1E8-0FC5-4688-B1C0-1CBFDDB54AAE}" dt="2022-06-08T14:05:43.472" v="509" actId="20577"/>
        <pc:sldMkLst>
          <pc:docMk/>
          <pc:sldMk cId="16667678" sldId="362"/>
        </pc:sldMkLst>
        <pc:spChg chg="del">
          <ac:chgData name="zhang run" userId="efe019ff5e07765e" providerId="LiveId" clId="{2D85D1E8-0FC5-4688-B1C0-1CBFDDB54AAE}" dt="2022-06-08T01:24:59.180" v="163" actId="478"/>
          <ac:spMkLst>
            <pc:docMk/>
            <pc:sldMk cId="16667678" sldId="362"/>
            <ac:spMk id="12" creationId="{7C5FEE24-3616-90E1-044C-E84E659C01E2}"/>
          </ac:spMkLst>
        </pc:spChg>
        <pc:spChg chg="add mod">
          <ac:chgData name="zhang run" userId="efe019ff5e07765e" providerId="LiveId" clId="{2D85D1E8-0FC5-4688-B1C0-1CBFDDB54AAE}" dt="2022-06-08T01:58:38.372" v="263" actId="1076"/>
          <ac:spMkLst>
            <pc:docMk/>
            <pc:sldMk cId="16667678" sldId="362"/>
            <ac:spMk id="21" creationId="{92F22F0F-2631-8FA8-204F-7203DBAF85A9}"/>
          </ac:spMkLst>
        </pc:spChg>
        <pc:spChg chg="add mod">
          <ac:chgData name="zhang run" userId="efe019ff5e07765e" providerId="LiveId" clId="{2D85D1E8-0FC5-4688-B1C0-1CBFDDB54AAE}" dt="2022-06-08T01:58:31.174" v="262"/>
          <ac:spMkLst>
            <pc:docMk/>
            <pc:sldMk cId="16667678" sldId="362"/>
            <ac:spMk id="22" creationId="{19D3266A-D24B-C20A-C2CD-114945D2DDFE}"/>
          </ac:spMkLst>
        </pc:spChg>
        <pc:picChg chg="del">
          <ac:chgData name="zhang run" userId="efe019ff5e07765e" providerId="LiveId" clId="{2D85D1E8-0FC5-4688-B1C0-1CBFDDB54AAE}" dt="2022-06-08T01:24:55.950" v="160" actId="478"/>
          <ac:picMkLst>
            <pc:docMk/>
            <pc:sldMk cId="16667678" sldId="362"/>
            <ac:picMk id="13" creationId="{CCD8A060-C45C-000E-1687-80CF8A428FA8}"/>
          </ac:picMkLst>
        </pc:picChg>
        <pc:picChg chg="del">
          <ac:chgData name="zhang run" userId="efe019ff5e07765e" providerId="LiveId" clId="{2D85D1E8-0FC5-4688-B1C0-1CBFDDB54AAE}" dt="2022-06-08T01:24:57.468" v="162" actId="478"/>
          <ac:picMkLst>
            <pc:docMk/>
            <pc:sldMk cId="16667678" sldId="362"/>
            <ac:picMk id="14" creationId="{04CCF2E5-28E6-4B4A-880B-666B6CE82CF5}"/>
          </ac:picMkLst>
        </pc:picChg>
        <pc:picChg chg="del">
          <ac:chgData name="zhang run" userId="efe019ff5e07765e" providerId="LiveId" clId="{2D85D1E8-0FC5-4688-B1C0-1CBFDDB54AAE}" dt="2022-06-08T01:24:56.496" v="161" actId="478"/>
          <ac:picMkLst>
            <pc:docMk/>
            <pc:sldMk cId="16667678" sldId="362"/>
            <ac:picMk id="15" creationId="{16E4BF13-AE2C-22E7-974E-6BE6F508F577}"/>
          </ac:picMkLst>
        </pc:picChg>
        <pc:picChg chg="add del mod">
          <ac:chgData name="zhang run" userId="efe019ff5e07765e" providerId="LiveId" clId="{2D85D1E8-0FC5-4688-B1C0-1CBFDDB54AAE}" dt="2022-06-08T01:46:36.511" v="172" actId="478"/>
          <ac:picMkLst>
            <pc:docMk/>
            <pc:sldMk cId="16667678" sldId="362"/>
            <ac:picMk id="16" creationId="{DBF342F8-7A2D-3B8C-99FF-CC7EEC0DF3BC}"/>
          </ac:picMkLst>
        </pc:picChg>
        <pc:picChg chg="add mod">
          <ac:chgData name="zhang run" userId="efe019ff5e07765e" providerId="LiveId" clId="{2D85D1E8-0FC5-4688-B1C0-1CBFDDB54AAE}" dt="2022-06-08T01:46:49.639" v="179" actId="14100"/>
          <ac:picMkLst>
            <pc:docMk/>
            <pc:sldMk cId="16667678" sldId="362"/>
            <ac:picMk id="17" creationId="{E2AAC831-9DC7-7661-C1C1-76F9E1BD51CD}"/>
          </ac:picMkLst>
        </pc:picChg>
        <pc:picChg chg="add del mod">
          <ac:chgData name="zhang run" userId="efe019ff5e07765e" providerId="LiveId" clId="{2D85D1E8-0FC5-4688-B1C0-1CBFDDB54AAE}" dt="2022-06-08T01:50:40.741" v="180" actId="478"/>
          <ac:picMkLst>
            <pc:docMk/>
            <pc:sldMk cId="16667678" sldId="362"/>
            <ac:picMk id="18" creationId="{D6A711E2-4338-301B-F15F-58C7298CA507}"/>
          </ac:picMkLst>
        </pc:picChg>
        <pc:picChg chg="add mod">
          <ac:chgData name="zhang run" userId="efe019ff5e07765e" providerId="LiveId" clId="{2D85D1E8-0FC5-4688-B1C0-1CBFDDB54AAE}" dt="2022-06-08T01:50:53.988" v="185" actId="14100"/>
          <ac:picMkLst>
            <pc:docMk/>
            <pc:sldMk cId="16667678" sldId="362"/>
            <ac:picMk id="19" creationId="{72F0546C-1379-A6CA-04FE-F188DDDC671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2CDB1E-9234-4DE3-B1B0-A3145D9229B4}" type="datetimeFigureOut">
              <a:rPr lang="zh-CN" altLang="en-US" smtClean="0"/>
              <a:t>2022/6/9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AA8746-F1BF-4756-BE87-F7DCC251CE0E}" type="slidenum">
              <a:rPr lang="zh-CN" altLang="en-US" smtClean="0"/>
              <a:t>‹#›</a:t>
            </a:fld>
            <a:endParaRPr lang="zh-CN" altLang="en-US"/>
          </a:p>
        </p:txBody>
      </p:sp>
    </p:spTree>
    <p:extLst>
      <p:ext uri="{BB962C8B-B14F-4D97-AF65-F5344CB8AC3E}">
        <p14:creationId xmlns:p14="http://schemas.microsoft.com/office/powerpoint/2010/main" val="154062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各位评委老师好，我的答辩题目是基于毫米波雷达的井下围岩变形探测装置。</a:t>
            </a:r>
          </a:p>
        </p:txBody>
      </p:sp>
      <p:sp>
        <p:nvSpPr>
          <p:cNvPr id="4" name="灯片编号占位符 3"/>
          <p:cNvSpPr>
            <a:spLocks noGrp="1"/>
          </p:cNvSpPr>
          <p:nvPr>
            <p:ph type="sldNum" sz="quarter" idx="5"/>
          </p:nvPr>
        </p:nvSpPr>
        <p:spPr/>
        <p:txBody>
          <a:bodyPr/>
          <a:lstStyle/>
          <a:p>
            <a:fld id="{9AAA8746-F1BF-4756-BE87-F7DCC251CE0E}" type="slidenum">
              <a:rPr lang="zh-CN" altLang="en-US" smtClean="0"/>
              <a:t>1</a:t>
            </a:fld>
            <a:endParaRPr lang="zh-CN" altLang="en-US"/>
          </a:p>
        </p:txBody>
      </p:sp>
    </p:spTree>
    <p:extLst>
      <p:ext uri="{BB962C8B-B14F-4D97-AF65-F5344CB8AC3E}">
        <p14:creationId xmlns:p14="http://schemas.microsoft.com/office/powerpoint/2010/main" val="756472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谢谢观看</a:t>
            </a:r>
          </a:p>
        </p:txBody>
      </p:sp>
      <p:sp>
        <p:nvSpPr>
          <p:cNvPr id="4" name="灯片编号占位符 3"/>
          <p:cNvSpPr>
            <a:spLocks noGrp="1"/>
          </p:cNvSpPr>
          <p:nvPr>
            <p:ph type="sldNum" sz="quarter" idx="5"/>
          </p:nvPr>
        </p:nvSpPr>
        <p:spPr/>
        <p:txBody>
          <a:bodyPr/>
          <a:lstStyle/>
          <a:p>
            <a:fld id="{9AAA8746-F1BF-4756-BE87-F7DCC251CE0E}" type="slidenum">
              <a:rPr lang="zh-CN" altLang="en-US" smtClean="0"/>
              <a:t>10</a:t>
            </a:fld>
            <a:endParaRPr lang="zh-CN" altLang="en-US"/>
          </a:p>
        </p:txBody>
      </p:sp>
    </p:spTree>
    <p:extLst>
      <p:ext uri="{BB962C8B-B14F-4D97-AF65-F5344CB8AC3E}">
        <p14:creationId xmlns:p14="http://schemas.microsoft.com/office/powerpoint/2010/main" val="31612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这是我的论文查重情况</a:t>
            </a:r>
          </a:p>
        </p:txBody>
      </p:sp>
      <p:sp>
        <p:nvSpPr>
          <p:cNvPr id="4" name="灯片编号占位符 3"/>
          <p:cNvSpPr>
            <a:spLocks noGrp="1"/>
          </p:cNvSpPr>
          <p:nvPr>
            <p:ph type="sldNum" sz="quarter" idx="5"/>
          </p:nvPr>
        </p:nvSpPr>
        <p:spPr/>
        <p:txBody>
          <a:bodyPr/>
          <a:lstStyle/>
          <a:p>
            <a:fld id="{9AAA8746-F1BF-4756-BE87-F7DCC251CE0E}" type="slidenum">
              <a:rPr lang="zh-CN" altLang="en-US" smtClean="0"/>
              <a:t>2</a:t>
            </a:fld>
            <a:endParaRPr lang="zh-CN" altLang="en-US"/>
          </a:p>
        </p:txBody>
      </p:sp>
    </p:spTree>
    <p:extLst>
      <p:ext uri="{BB962C8B-B14F-4D97-AF65-F5344CB8AC3E}">
        <p14:creationId xmlns:p14="http://schemas.microsoft.com/office/powerpoint/2010/main" val="175788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本课题的研究背景是由于近些年井下坍塌事故频出。</a:t>
            </a:r>
            <a:endParaRPr lang="en-US" altLang="zh-CN" dirty="0"/>
          </a:p>
          <a:p>
            <a:r>
              <a:rPr lang="zh-CN" altLang="en-US" dirty="0"/>
              <a:t>研究目的是通过对围岩形变进行检测来预防矿井坍塌等安全事故。</a:t>
            </a:r>
            <a:endParaRPr lang="en-US" altLang="zh-CN" dirty="0"/>
          </a:p>
          <a:p>
            <a:r>
              <a:rPr lang="zh-CN" altLang="en-US" dirty="0"/>
              <a:t>其研究难点在于通过算法使毫米波雷达测距精度达到可以检测出微小形变的指标</a:t>
            </a:r>
          </a:p>
        </p:txBody>
      </p:sp>
      <p:sp>
        <p:nvSpPr>
          <p:cNvPr id="4" name="灯片编号占位符 3"/>
          <p:cNvSpPr>
            <a:spLocks noGrp="1"/>
          </p:cNvSpPr>
          <p:nvPr>
            <p:ph type="sldNum" sz="quarter" idx="5"/>
          </p:nvPr>
        </p:nvSpPr>
        <p:spPr/>
        <p:txBody>
          <a:bodyPr/>
          <a:lstStyle/>
          <a:p>
            <a:fld id="{9AAA8746-F1BF-4756-BE87-F7DCC251CE0E}" type="slidenum">
              <a:rPr lang="zh-CN" altLang="en-US" smtClean="0"/>
              <a:t>3</a:t>
            </a:fld>
            <a:endParaRPr lang="zh-CN" altLang="en-US"/>
          </a:p>
        </p:txBody>
      </p:sp>
    </p:spTree>
    <p:extLst>
      <p:ext uri="{BB962C8B-B14F-4D97-AF65-F5344CB8AC3E}">
        <p14:creationId xmlns:p14="http://schemas.microsoft.com/office/powerpoint/2010/main" val="1161474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通过对比两种频谱细化算法：时域补零和</a:t>
            </a:r>
            <a:r>
              <a:rPr lang="en-US" altLang="zh-CN" dirty="0"/>
              <a:t>CZT</a:t>
            </a:r>
            <a:r>
              <a:rPr lang="zh-CN" altLang="en-US" dirty="0"/>
              <a:t>变换，得出以下结论，使用</a:t>
            </a:r>
            <a:r>
              <a:rPr lang="en-US" altLang="zh-CN" dirty="0"/>
              <a:t>CZT</a:t>
            </a:r>
            <a:r>
              <a:rPr lang="zh-CN" altLang="en-US" dirty="0"/>
              <a:t>算法可以使算法耗时少且能达到同样的细化指标。</a:t>
            </a:r>
          </a:p>
        </p:txBody>
      </p:sp>
      <p:sp>
        <p:nvSpPr>
          <p:cNvPr id="4" name="灯片编号占位符 3"/>
          <p:cNvSpPr>
            <a:spLocks noGrp="1"/>
          </p:cNvSpPr>
          <p:nvPr>
            <p:ph type="sldNum" sz="quarter" idx="5"/>
          </p:nvPr>
        </p:nvSpPr>
        <p:spPr/>
        <p:txBody>
          <a:bodyPr/>
          <a:lstStyle/>
          <a:p>
            <a:fld id="{9AAA8746-F1BF-4756-BE87-F7DCC251CE0E}" type="slidenum">
              <a:rPr lang="zh-CN" altLang="en-US" smtClean="0"/>
              <a:t>4</a:t>
            </a:fld>
            <a:endParaRPr lang="zh-CN" altLang="en-US"/>
          </a:p>
        </p:txBody>
      </p:sp>
    </p:spTree>
    <p:extLst>
      <p:ext uri="{BB962C8B-B14F-4D97-AF65-F5344CB8AC3E}">
        <p14:creationId xmlns:p14="http://schemas.microsoft.com/office/powerpoint/2010/main" val="410756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通过对比两种测距算法：</a:t>
            </a:r>
            <a:r>
              <a:rPr lang="en-US" altLang="zh-CN" dirty="0"/>
              <a:t>FFT</a:t>
            </a:r>
            <a:r>
              <a:rPr lang="zh-CN" altLang="en-US" dirty="0"/>
              <a:t>和相位差算法，得出以下结论，使用相位差算法可以使测距精度改善</a:t>
            </a:r>
            <a:r>
              <a:rPr lang="en-US" altLang="zh-CN" dirty="0"/>
              <a:t>3mm</a:t>
            </a:r>
            <a:r>
              <a:rPr lang="zh-CN" altLang="en-US" dirty="0"/>
              <a:t>左右，标准差更低。</a:t>
            </a:r>
          </a:p>
        </p:txBody>
      </p:sp>
      <p:sp>
        <p:nvSpPr>
          <p:cNvPr id="4" name="灯片编号占位符 3"/>
          <p:cNvSpPr>
            <a:spLocks noGrp="1"/>
          </p:cNvSpPr>
          <p:nvPr>
            <p:ph type="sldNum" sz="quarter" idx="5"/>
          </p:nvPr>
        </p:nvSpPr>
        <p:spPr/>
        <p:txBody>
          <a:bodyPr/>
          <a:lstStyle/>
          <a:p>
            <a:fld id="{9AAA8746-F1BF-4756-BE87-F7DCC251CE0E}" type="slidenum">
              <a:rPr lang="zh-CN" altLang="en-US" smtClean="0"/>
              <a:t>5</a:t>
            </a:fld>
            <a:endParaRPr lang="zh-CN" altLang="en-US"/>
          </a:p>
        </p:txBody>
      </p:sp>
    </p:spTree>
    <p:extLst>
      <p:ext uri="{BB962C8B-B14F-4D97-AF65-F5344CB8AC3E}">
        <p14:creationId xmlns:p14="http://schemas.microsoft.com/office/powerpoint/2010/main" val="23444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综上所述，提出了左图所示的高精度测距算法，该算法结合了</a:t>
            </a:r>
            <a:r>
              <a:rPr lang="en-US" altLang="zh-CN" dirty="0"/>
              <a:t>CZT</a:t>
            </a:r>
            <a:r>
              <a:rPr lang="zh-CN" altLang="en-US" dirty="0"/>
              <a:t>变换的耗时少和相位差算法精度高的特点。右图为实际测试算法场景图。</a:t>
            </a:r>
          </a:p>
        </p:txBody>
      </p:sp>
      <p:sp>
        <p:nvSpPr>
          <p:cNvPr id="4" name="灯片编号占位符 3"/>
          <p:cNvSpPr>
            <a:spLocks noGrp="1"/>
          </p:cNvSpPr>
          <p:nvPr>
            <p:ph type="sldNum" sz="quarter" idx="5"/>
          </p:nvPr>
        </p:nvSpPr>
        <p:spPr/>
        <p:txBody>
          <a:bodyPr/>
          <a:lstStyle/>
          <a:p>
            <a:fld id="{9AAA8746-F1BF-4756-BE87-F7DCC251CE0E}" type="slidenum">
              <a:rPr lang="zh-CN" altLang="en-US" smtClean="0"/>
              <a:t>6</a:t>
            </a:fld>
            <a:endParaRPr lang="zh-CN" altLang="en-US"/>
          </a:p>
        </p:txBody>
      </p:sp>
    </p:spTree>
    <p:extLst>
      <p:ext uri="{BB962C8B-B14F-4D97-AF65-F5344CB8AC3E}">
        <p14:creationId xmlns:p14="http://schemas.microsoft.com/office/powerpoint/2010/main" val="1657223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通过实际测试发现该算法能达到预期的测试精度和耗时。构建图中的总体结构，作出实物。</a:t>
            </a:r>
          </a:p>
        </p:txBody>
      </p:sp>
      <p:sp>
        <p:nvSpPr>
          <p:cNvPr id="4" name="灯片编号占位符 3"/>
          <p:cNvSpPr>
            <a:spLocks noGrp="1"/>
          </p:cNvSpPr>
          <p:nvPr>
            <p:ph type="sldNum" sz="quarter" idx="5"/>
          </p:nvPr>
        </p:nvSpPr>
        <p:spPr/>
        <p:txBody>
          <a:bodyPr/>
          <a:lstStyle/>
          <a:p>
            <a:fld id="{9AAA8746-F1BF-4756-BE87-F7DCC251CE0E}" type="slidenum">
              <a:rPr lang="zh-CN" altLang="en-US" smtClean="0"/>
              <a:t>7</a:t>
            </a:fld>
            <a:endParaRPr lang="zh-CN" altLang="en-US"/>
          </a:p>
        </p:txBody>
      </p:sp>
    </p:spTree>
    <p:extLst>
      <p:ext uri="{BB962C8B-B14F-4D97-AF65-F5344CB8AC3E}">
        <p14:creationId xmlns:p14="http://schemas.microsoft.com/office/powerpoint/2010/main" val="5259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这是编写的上位机，通过上位机可以观测远端监测的岩壁情况，并发出警报。</a:t>
            </a:r>
          </a:p>
        </p:txBody>
      </p:sp>
      <p:sp>
        <p:nvSpPr>
          <p:cNvPr id="4" name="灯片编号占位符 3"/>
          <p:cNvSpPr>
            <a:spLocks noGrp="1"/>
          </p:cNvSpPr>
          <p:nvPr>
            <p:ph type="sldNum" sz="quarter" idx="5"/>
          </p:nvPr>
        </p:nvSpPr>
        <p:spPr/>
        <p:txBody>
          <a:bodyPr/>
          <a:lstStyle/>
          <a:p>
            <a:fld id="{9AAA8746-F1BF-4756-BE87-F7DCC251CE0E}" type="slidenum">
              <a:rPr lang="zh-CN" altLang="en-US" smtClean="0"/>
              <a:t>8</a:t>
            </a:fld>
            <a:endParaRPr lang="zh-CN" altLang="en-US"/>
          </a:p>
        </p:txBody>
      </p:sp>
    </p:spTree>
    <p:extLst>
      <p:ext uri="{BB962C8B-B14F-4D97-AF65-F5344CB8AC3E}">
        <p14:creationId xmlns:p14="http://schemas.microsoft.com/office/powerpoint/2010/main" val="253017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AA8746-F1BF-4756-BE87-F7DCC251CE0E}" type="slidenum">
              <a:rPr lang="zh-CN" altLang="en-US" smtClean="0"/>
              <a:t>9</a:t>
            </a:fld>
            <a:endParaRPr lang="zh-CN" altLang="en-US"/>
          </a:p>
        </p:txBody>
      </p:sp>
    </p:spTree>
    <p:extLst>
      <p:ext uri="{BB962C8B-B14F-4D97-AF65-F5344CB8AC3E}">
        <p14:creationId xmlns:p14="http://schemas.microsoft.com/office/powerpoint/2010/main" val="104906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2022/6/9</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508" y="123478"/>
            <a:ext cx="8856984" cy="4896544"/>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3" name="矩形 2"/>
          <p:cNvSpPr/>
          <p:nvPr/>
        </p:nvSpPr>
        <p:spPr>
          <a:xfrm>
            <a:off x="2416404" y="2173983"/>
            <a:ext cx="4248472" cy="49277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 name="文本框 4"/>
          <p:cNvSpPr txBox="1"/>
          <p:nvPr/>
        </p:nvSpPr>
        <p:spPr>
          <a:xfrm>
            <a:off x="5403703" y="3671430"/>
            <a:ext cx="2016224" cy="523220"/>
          </a:xfrm>
          <a:prstGeom prst="rect">
            <a:avLst/>
          </a:prstGeom>
          <a:noFill/>
        </p:spPr>
        <p:txBody>
          <a:bodyPr wrap="square" rtlCol="0">
            <a:spAutoFit/>
          </a:bodyPr>
          <a:lstStyle/>
          <a:p>
            <a:pPr algn="r"/>
            <a:r>
              <a:rPr lang="zh-CN" altLang="en-US" sz="1400" b="1" dirty="0">
                <a:cs typeface="+mn-ea"/>
              </a:rPr>
              <a:t>答辩人   ： 张   润</a:t>
            </a:r>
            <a:endParaRPr lang="en-US" altLang="zh-CN" sz="1400" b="1" dirty="0">
              <a:cs typeface="+mn-ea"/>
            </a:endParaRPr>
          </a:p>
          <a:p>
            <a:pPr algn="r"/>
            <a:r>
              <a:rPr lang="zh-CN" altLang="en-US" sz="1400" b="1" dirty="0">
                <a:cs typeface="+mn-ea"/>
              </a:rPr>
              <a:t>指导老师：赵宜楠</a:t>
            </a:r>
          </a:p>
        </p:txBody>
      </p:sp>
      <p:sp>
        <p:nvSpPr>
          <p:cNvPr id="7" name="文本框 6"/>
          <p:cNvSpPr txBox="1"/>
          <p:nvPr/>
        </p:nvSpPr>
        <p:spPr>
          <a:xfrm>
            <a:off x="2488412" y="2209161"/>
            <a:ext cx="4104456" cy="400110"/>
          </a:xfrm>
          <a:prstGeom prst="rect">
            <a:avLst/>
          </a:prstGeom>
          <a:noFill/>
        </p:spPr>
        <p:txBody>
          <a:bodyPr wrap="square" rtlCol="0">
            <a:spAutoFit/>
          </a:bodyPr>
          <a:lstStyle/>
          <a:p>
            <a:pPr algn="ctr"/>
            <a:r>
              <a:rPr lang="en-US" altLang="zh-CN" sz="2000" dirty="0">
                <a:solidFill>
                  <a:schemeClr val="bg1"/>
                </a:solidFill>
                <a:latin typeface="Century Gothic" panose="020B0502020202020204" pitchFamily="34" charset="0"/>
                <a:cs typeface="+mn-ea"/>
              </a:rPr>
              <a:t>Harbin Institute of Technology</a:t>
            </a:r>
            <a:endParaRPr lang="zh-CN" altLang="en-US" sz="2000" dirty="0">
              <a:solidFill>
                <a:schemeClr val="bg1"/>
              </a:solidFill>
              <a:latin typeface="Century Gothic" panose="020B0502020202020204" pitchFamily="34" charset="0"/>
              <a:cs typeface="+mn-ea"/>
            </a:endParaRPr>
          </a:p>
        </p:txBody>
      </p:sp>
      <p:grpSp>
        <p:nvGrpSpPr>
          <p:cNvPr id="18" name="组合 17"/>
          <p:cNvGrpSpPr/>
          <p:nvPr/>
        </p:nvGrpSpPr>
        <p:grpSpPr>
          <a:xfrm>
            <a:off x="977995" y="856732"/>
            <a:ext cx="7188010" cy="3505077"/>
            <a:chOff x="1435008" y="577820"/>
            <a:chExt cx="6529425" cy="3217045"/>
          </a:xfrm>
        </p:grpSpPr>
        <p:sp>
          <p:nvSpPr>
            <p:cNvPr id="8" name="矩形 7"/>
            <p:cNvSpPr/>
            <p:nvPr/>
          </p:nvSpPr>
          <p:spPr>
            <a:xfrm>
              <a:off x="1835696" y="1019760"/>
              <a:ext cx="5472608" cy="265164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9" name="矩形 8"/>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1" name="矩形 10"/>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cxnSp>
          <p:nvCxnSpPr>
            <p:cNvPr id="13" name="直接连接符 12"/>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619672" y="2663032"/>
            <a:ext cx="5832647" cy="461665"/>
          </a:xfrm>
          <a:prstGeom prst="rect">
            <a:avLst/>
          </a:prstGeom>
          <a:noFill/>
        </p:spPr>
        <p:txBody>
          <a:bodyPr wrap="square" rtlCol="0">
            <a:spAutoFit/>
          </a:bodyPr>
          <a:lstStyle/>
          <a:p>
            <a:pPr algn="ctr"/>
            <a:r>
              <a:rPr lang="zh-CN" altLang="en-US" sz="2400" b="1" dirty="0">
                <a:latin typeface="+mn-ea"/>
                <a:cs typeface="+mn-ea"/>
              </a:rPr>
              <a:t>基于毫米波雷达的井下围岩变形探测装置</a:t>
            </a: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4351" y="117114"/>
            <a:ext cx="3416141" cy="759143"/>
          </a:xfrm>
          <a:prstGeom prst="rect">
            <a:avLst/>
          </a:prstGeom>
        </p:spPr>
      </p:pic>
    </p:spTree>
    <p:custDataLst>
      <p:tags r:id="rId1"/>
    </p:custDataLst>
    <p:extLst>
      <p:ext uri="{BB962C8B-B14F-4D97-AF65-F5344CB8AC3E}">
        <p14:creationId xmlns:p14="http://schemas.microsoft.com/office/powerpoint/2010/main" val="19083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3508" y="123478"/>
            <a:ext cx="8856984" cy="4896544"/>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 name="文本框 4"/>
          <p:cNvSpPr txBox="1"/>
          <p:nvPr/>
        </p:nvSpPr>
        <p:spPr>
          <a:xfrm>
            <a:off x="3433517" y="2427103"/>
            <a:ext cx="2016224" cy="307777"/>
          </a:xfrm>
          <a:prstGeom prst="rect">
            <a:avLst/>
          </a:prstGeom>
          <a:noFill/>
        </p:spPr>
        <p:txBody>
          <a:bodyPr wrap="square" rtlCol="0">
            <a:spAutoFit/>
          </a:bodyPr>
          <a:lstStyle/>
          <a:p>
            <a:pPr algn="ctr"/>
            <a:r>
              <a:rPr lang="zh-CN" altLang="en-US" sz="1400" b="1" dirty="0">
                <a:cs typeface="+mn-ea"/>
              </a:rPr>
              <a:t>答辩人：张润</a:t>
            </a:r>
          </a:p>
        </p:txBody>
      </p:sp>
      <p:grpSp>
        <p:nvGrpSpPr>
          <p:cNvPr id="18" name="组合 17"/>
          <p:cNvGrpSpPr/>
          <p:nvPr/>
        </p:nvGrpSpPr>
        <p:grpSpPr>
          <a:xfrm>
            <a:off x="1435008" y="577820"/>
            <a:ext cx="6529425" cy="3217045"/>
            <a:chOff x="1435008" y="577820"/>
            <a:chExt cx="6529425" cy="3217045"/>
          </a:xfrm>
        </p:grpSpPr>
        <p:sp>
          <p:nvSpPr>
            <p:cNvPr id="8" name="矩形 7"/>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9" name="矩形 8"/>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1" name="矩形 10"/>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cxnSp>
          <p:nvCxnSpPr>
            <p:cNvPr id="13" name="直接连接符 12"/>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301713" y="1521829"/>
            <a:ext cx="4279832" cy="769441"/>
          </a:xfrm>
          <a:prstGeom prst="rect">
            <a:avLst/>
          </a:prstGeom>
          <a:noFill/>
        </p:spPr>
        <p:txBody>
          <a:bodyPr wrap="square" rtlCol="0">
            <a:spAutoFit/>
          </a:bodyPr>
          <a:lstStyle/>
          <a:p>
            <a:pPr algn="ctr"/>
            <a:r>
              <a:rPr lang="zh-CN" altLang="en-US" sz="4400" b="1" dirty="0">
                <a:cs typeface="+mn-ea"/>
              </a:rPr>
              <a:t>感谢观看</a:t>
            </a:r>
          </a:p>
        </p:txBody>
      </p:sp>
    </p:spTree>
    <p:extLst>
      <p:ext uri="{BB962C8B-B14F-4D97-AF65-F5344CB8AC3E}">
        <p14:creationId xmlns:p14="http://schemas.microsoft.com/office/powerpoint/2010/main" val="261824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7903" y="0"/>
            <a:ext cx="2016224" cy="612528"/>
            <a:chOff x="-47903" y="0"/>
            <a:chExt cx="2016224" cy="612528"/>
          </a:xfrm>
        </p:grpSpPr>
        <p:grpSp>
          <p:nvGrpSpPr>
            <p:cNvPr id="8" name="组合 7"/>
            <p:cNvGrpSpPr/>
            <p:nvPr/>
          </p:nvGrpSpPr>
          <p:grpSpPr>
            <a:xfrm rot="16200000" flipV="1">
              <a:off x="629840" y="-629840"/>
              <a:ext cx="612528" cy="1872208"/>
              <a:chOff x="604102" y="1347614"/>
              <a:chExt cx="1075775" cy="2149930"/>
            </a:xfrm>
          </p:grpSpPr>
          <p:grpSp>
            <p:nvGrpSpPr>
              <p:cNvPr id="2" name="组合 1"/>
              <p:cNvGrpSpPr/>
              <p:nvPr/>
            </p:nvGrpSpPr>
            <p:grpSpPr>
              <a:xfrm>
                <a:off x="755576" y="1347614"/>
                <a:ext cx="806989" cy="2149930"/>
                <a:chOff x="1477543" y="637844"/>
                <a:chExt cx="6486890" cy="3157021"/>
              </a:xfrm>
            </p:grpSpPr>
            <p:sp>
              <p:nvSpPr>
                <p:cNvPr id="3" name="矩形 2"/>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4" name="矩形 3"/>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5" name="矩形 4"/>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grpSp>
          <p:cxnSp>
            <p:nvCxnSpPr>
              <p:cNvPr id="6" name="直接连接符 5"/>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7903" y="144445"/>
              <a:ext cx="2016224" cy="338554"/>
            </a:xfrm>
            <a:prstGeom prst="rect">
              <a:avLst/>
            </a:prstGeom>
            <a:noFill/>
          </p:spPr>
          <p:txBody>
            <a:bodyPr wrap="square" rtlCol="0">
              <a:spAutoFit/>
            </a:bodyPr>
            <a:lstStyle/>
            <a:p>
              <a:pPr algn="ctr"/>
              <a:r>
                <a:rPr lang="zh-CN" altLang="en-US" sz="1600" b="1" dirty="0">
                  <a:cs typeface="+mn-ea"/>
                </a:rPr>
                <a:t>论文查重</a:t>
              </a: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6016" y="56372"/>
            <a:ext cx="1663778" cy="369729"/>
          </a:xfrm>
          <a:prstGeom prst="rect">
            <a:avLst/>
          </a:prstGeom>
        </p:spPr>
      </p:pic>
      <p:pic>
        <p:nvPicPr>
          <p:cNvPr id="15" name="图片 14">
            <a:extLst>
              <a:ext uri="{FF2B5EF4-FFF2-40B4-BE49-F238E27FC236}">
                <a16:creationId xmlns:a16="http://schemas.microsoft.com/office/drawing/2014/main" id="{D7EB6D58-0912-D80A-BD53-3D3E915598F6}"/>
              </a:ext>
            </a:extLst>
          </p:cNvPr>
          <p:cNvPicPr>
            <a:picLocks noChangeAspect="1"/>
          </p:cNvPicPr>
          <p:nvPr/>
        </p:nvPicPr>
        <p:blipFill>
          <a:blip r:embed="rId4"/>
          <a:stretch>
            <a:fillRect/>
          </a:stretch>
        </p:blipFill>
        <p:spPr>
          <a:xfrm>
            <a:off x="1751139" y="222095"/>
            <a:ext cx="5477012" cy="4650615"/>
          </a:xfrm>
          <a:prstGeom prst="rect">
            <a:avLst/>
          </a:prstGeom>
        </p:spPr>
      </p:pic>
    </p:spTree>
    <p:extLst>
      <p:ext uri="{BB962C8B-B14F-4D97-AF65-F5344CB8AC3E}">
        <p14:creationId xmlns:p14="http://schemas.microsoft.com/office/powerpoint/2010/main" val="68418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7903" y="0"/>
            <a:ext cx="2016224" cy="612528"/>
            <a:chOff x="-47903" y="0"/>
            <a:chExt cx="2016224" cy="612528"/>
          </a:xfrm>
        </p:grpSpPr>
        <p:grpSp>
          <p:nvGrpSpPr>
            <p:cNvPr id="8" name="组合 7"/>
            <p:cNvGrpSpPr/>
            <p:nvPr/>
          </p:nvGrpSpPr>
          <p:grpSpPr>
            <a:xfrm rot="16200000" flipV="1">
              <a:off x="629840" y="-629840"/>
              <a:ext cx="612528" cy="1872208"/>
              <a:chOff x="604102" y="1347614"/>
              <a:chExt cx="1075775" cy="2149930"/>
            </a:xfrm>
          </p:grpSpPr>
          <p:grpSp>
            <p:nvGrpSpPr>
              <p:cNvPr id="2" name="组合 1"/>
              <p:cNvGrpSpPr/>
              <p:nvPr/>
            </p:nvGrpSpPr>
            <p:grpSpPr>
              <a:xfrm>
                <a:off x="755576" y="1347614"/>
                <a:ext cx="806989" cy="2149930"/>
                <a:chOff x="1477543" y="637844"/>
                <a:chExt cx="6486890" cy="3157021"/>
              </a:xfrm>
            </p:grpSpPr>
            <p:sp>
              <p:nvSpPr>
                <p:cNvPr id="3" name="矩形 2"/>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4" name="矩形 3"/>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5" name="矩形 4"/>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grpSp>
          <p:cxnSp>
            <p:nvCxnSpPr>
              <p:cNvPr id="6" name="直接连接符 5"/>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7903" y="144445"/>
              <a:ext cx="2016224" cy="338554"/>
            </a:xfrm>
            <a:prstGeom prst="rect">
              <a:avLst/>
            </a:prstGeom>
            <a:noFill/>
          </p:spPr>
          <p:txBody>
            <a:bodyPr wrap="square" rtlCol="0">
              <a:spAutoFit/>
            </a:bodyPr>
            <a:lstStyle/>
            <a:p>
              <a:pPr algn="ctr"/>
              <a:r>
                <a:rPr lang="zh-CN" altLang="en-US" sz="1600" b="1" dirty="0">
                  <a:cs typeface="+mn-ea"/>
                </a:rPr>
                <a:t>研究背景和目的</a:t>
              </a:r>
            </a:p>
          </p:txBody>
        </p:sp>
      </p:grpSp>
      <p:sp>
        <p:nvSpPr>
          <p:cNvPr id="53" name="Making money is art…">
            <a:extLst>
              <a:ext uri="{FF2B5EF4-FFF2-40B4-BE49-F238E27FC236}">
                <a16:creationId xmlns:a16="http://schemas.microsoft.com/office/drawing/2014/main" id="{975F5A0C-FC1B-4F89-A37B-DC5F27611018}"/>
              </a:ext>
            </a:extLst>
          </p:cNvPr>
          <p:cNvSpPr txBox="1"/>
          <p:nvPr/>
        </p:nvSpPr>
        <p:spPr>
          <a:xfrm>
            <a:off x="4544489" y="1210576"/>
            <a:ext cx="4322112" cy="285802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342900" indent="-342900">
              <a:lnSpc>
                <a:spcPct val="150000"/>
              </a:lnSpc>
              <a:buFont typeface="+mj-lt"/>
              <a:buAutoNum type="arabicPeriod"/>
            </a:pPr>
            <a:r>
              <a:rPr lang="zh-CN" altLang="en-US" sz="1400" dirty="0">
                <a:latin typeface="+mn-ea"/>
              </a:rPr>
              <a:t>研究</a:t>
            </a:r>
            <a:r>
              <a:rPr lang="zh-CN" altLang="en-US" sz="1400">
                <a:latin typeface="+mn-ea"/>
              </a:rPr>
              <a:t>背景：由于近年来井下坍塌</a:t>
            </a:r>
            <a:r>
              <a:rPr lang="zh-CN" altLang="en-US" sz="1400" dirty="0">
                <a:latin typeface="+mn-ea"/>
              </a:rPr>
              <a:t>事故频出。</a:t>
            </a:r>
            <a:endParaRPr lang="en-US" altLang="zh-CN" sz="1400" dirty="0">
              <a:latin typeface="+mn-ea"/>
            </a:endParaRPr>
          </a:p>
          <a:p>
            <a:pPr marL="342900" indent="-342900">
              <a:lnSpc>
                <a:spcPct val="150000"/>
              </a:lnSpc>
              <a:buFont typeface="+mj-lt"/>
              <a:buAutoNum type="arabicPeriod"/>
            </a:pPr>
            <a:r>
              <a:rPr lang="zh-CN" altLang="en-US" sz="1400" dirty="0">
                <a:latin typeface="+mn-ea"/>
              </a:rPr>
              <a:t>研究目的：对矿井下围岩内壁的微小形变进行检测，以达到安全生产的目的。</a:t>
            </a:r>
            <a:endParaRPr lang="en-US" altLang="zh-CN" sz="1400" dirty="0">
              <a:latin typeface="+mn-ea"/>
            </a:endParaRPr>
          </a:p>
          <a:p>
            <a:pPr marL="342900" indent="-342900">
              <a:lnSpc>
                <a:spcPct val="150000"/>
              </a:lnSpc>
              <a:buFont typeface="+mj-lt"/>
              <a:buAutoNum type="arabicPeriod"/>
            </a:pPr>
            <a:r>
              <a:rPr lang="zh-CN" altLang="en-US" sz="1400" dirty="0">
                <a:latin typeface="+mn-ea"/>
              </a:rPr>
              <a:t>研究难点：高精度测距指标能检测微小形变</a:t>
            </a:r>
            <a:endParaRPr lang="en-US" altLang="zh-CN" sz="1400" dirty="0">
              <a:latin typeface="+mn-ea"/>
            </a:endParaRPr>
          </a:p>
          <a:p>
            <a:pPr>
              <a:lnSpc>
                <a:spcPct val="150000"/>
              </a:lnSpc>
            </a:pPr>
            <a:endParaRPr lang="en-US" altLang="zh-CN" sz="1400" dirty="0">
              <a:latin typeface="+mn-ea"/>
            </a:endParaRPr>
          </a:p>
          <a:p>
            <a:pPr>
              <a:lnSpc>
                <a:spcPct val="150000"/>
              </a:lnSpc>
            </a:pPr>
            <a:endParaRPr lang="en-US" altLang="zh-CN" sz="1400" dirty="0">
              <a:latin typeface="+mn-ea"/>
            </a:endParaRPr>
          </a:p>
          <a:p>
            <a:pPr marL="342900" indent="-342900">
              <a:lnSpc>
                <a:spcPct val="150000"/>
              </a:lnSpc>
              <a:buFont typeface="+mj-lt"/>
              <a:buAutoNum type="arabicPeriod"/>
            </a:pPr>
            <a:endParaRPr lang="en-US" altLang="zh-CN" sz="1400" dirty="0">
              <a:latin typeface="+mn-ea"/>
            </a:endParaRPr>
          </a:p>
          <a:p>
            <a:pPr>
              <a:lnSpc>
                <a:spcPct val="150000"/>
              </a:lnSpc>
            </a:pPr>
            <a:endParaRPr lang="en-US" altLang="zh-CN" sz="1400" dirty="0">
              <a:latin typeface="+mn-ea"/>
            </a:endParaRPr>
          </a:p>
          <a:p>
            <a:pPr>
              <a:lnSpc>
                <a:spcPct val="150000"/>
              </a:lnSpc>
            </a:pPr>
            <a:endParaRPr lang="zh-CN" altLang="zh-CN" sz="1400" dirty="0">
              <a:latin typeface="+mn-ea"/>
            </a:endParaRPr>
          </a:p>
        </p:txBody>
      </p:sp>
      <p:pic>
        <p:nvPicPr>
          <p:cNvPr id="63" name="图片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6016" y="56372"/>
            <a:ext cx="1663778" cy="369729"/>
          </a:xfrm>
          <a:prstGeom prst="rect">
            <a:avLst/>
          </a:prstGeom>
        </p:spPr>
      </p:pic>
      <p:pic>
        <p:nvPicPr>
          <p:cNvPr id="65" name="图片 64">
            <a:extLst>
              <a:ext uri="{FF2B5EF4-FFF2-40B4-BE49-F238E27FC236}">
                <a16:creationId xmlns:a16="http://schemas.microsoft.com/office/drawing/2014/main" id="{0F85228A-C82D-42BD-9A9A-7B9ED33D340C}"/>
              </a:ext>
            </a:extLst>
          </p:cNvPr>
          <p:cNvPicPr>
            <a:picLocks noChangeAspect="1"/>
          </p:cNvPicPr>
          <p:nvPr/>
        </p:nvPicPr>
        <p:blipFill>
          <a:blip r:embed="rId5"/>
          <a:stretch>
            <a:fillRect/>
          </a:stretch>
        </p:blipFill>
        <p:spPr>
          <a:xfrm>
            <a:off x="249888" y="1123160"/>
            <a:ext cx="4013003" cy="2484540"/>
          </a:xfrm>
          <a:prstGeom prst="rect">
            <a:avLst/>
          </a:prstGeom>
        </p:spPr>
      </p:pic>
      <p:sp>
        <p:nvSpPr>
          <p:cNvPr id="68" name="文本框 67">
            <a:extLst>
              <a:ext uri="{FF2B5EF4-FFF2-40B4-BE49-F238E27FC236}">
                <a16:creationId xmlns:a16="http://schemas.microsoft.com/office/drawing/2014/main" id="{7667CA66-BB90-4560-8453-41B3B006F5C8}"/>
              </a:ext>
            </a:extLst>
          </p:cNvPr>
          <p:cNvSpPr txBox="1"/>
          <p:nvPr/>
        </p:nvSpPr>
        <p:spPr>
          <a:xfrm>
            <a:off x="1804983" y="3607700"/>
            <a:ext cx="902811" cy="307777"/>
          </a:xfrm>
          <a:prstGeom prst="rect">
            <a:avLst/>
          </a:prstGeom>
          <a:noFill/>
        </p:spPr>
        <p:txBody>
          <a:bodyPr wrap="none" rtlCol="0">
            <a:spAutoFit/>
          </a:bodyPr>
          <a:lstStyle/>
          <a:p>
            <a:r>
              <a:rPr lang="zh-CN" altLang="en-US" sz="1400" b="1" i="0" dirty="0">
                <a:solidFill>
                  <a:srgbClr val="333333"/>
                </a:solidFill>
                <a:effectLst/>
                <a:latin typeface="微软雅黑" panose="020B0503020204020204" pitchFamily="34" charset="-122"/>
                <a:ea typeface="微软雅黑" panose="020B0503020204020204" pitchFamily="34" charset="-122"/>
              </a:rPr>
              <a:t>矿井围岩</a:t>
            </a:r>
            <a:endParaRPr lang="zh-CN" altLang="en-US" dirty="0"/>
          </a:p>
        </p:txBody>
      </p:sp>
    </p:spTree>
    <p:custDataLst>
      <p:tags r:id="rId1"/>
    </p:custDataLst>
    <p:extLst>
      <p:ext uri="{BB962C8B-B14F-4D97-AF65-F5344CB8AC3E}">
        <p14:creationId xmlns:p14="http://schemas.microsoft.com/office/powerpoint/2010/main" val="213380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7903" y="0"/>
            <a:ext cx="2016224" cy="612528"/>
            <a:chOff x="-47903" y="0"/>
            <a:chExt cx="2016224" cy="612528"/>
          </a:xfrm>
        </p:grpSpPr>
        <p:grpSp>
          <p:nvGrpSpPr>
            <p:cNvPr id="8" name="组合 7"/>
            <p:cNvGrpSpPr/>
            <p:nvPr/>
          </p:nvGrpSpPr>
          <p:grpSpPr>
            <a:xfrm rot="16200000" flipV="1">
              <a:off x="629840" y="-629840"/>
              <a:ext cx="612528" cy="1872208"/>
              <a:chOff x="604102" y="1347614"/>
              <a:chExt cx="1075775" cy="2149930"/>
            </a:xfrm>
          </p:grpSpPr>
          <p:grpSp>
            <p:nvGrpSpPr>
              <p:cNvPr id="2" name="组合 1"/>
              <p:cNvGrpSpPr/>
              <p:nvPr/>
            </p:nvGrpSpPr>
            <p:grpSpPr>
              <a:xfrm>
                <a:off x="755576" y="1347614"/>
                <a:ext cx="806989" cy="2149930"/>
                <a:chOff x="1477543" y="637844"/>
                <a:chExt cx="6486890" cy="3157021"/>
              </a:xfrm>
            </p:grpSpPr>
            <p:sp>
              <p:nvSpPr>
                <p:cNvPr id="3" name="矩形 2"/>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4" name="矩形 3"/>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5" name="矩形 4"/>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grpSp>
          <p:cxnSp>
            <p:nvCxnSpPr>
              <p:cNvPr id="6" name="直接连接符 5"/>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7903" y="144445"/>
              <a:ext cx="2016224" cy="338554"/>
            </a:xfrm>
            <a:prstGeom prst="rect">
              <a:avLst/>
            </a:prstGeom>
            <a:noFill/>
          </p:spPr>
          <p:txBody>
            <a:bodyPr wrap="square" rtlCol="0">
              <a:spAutoFit/>
            </a:bodyPr>
            <a:lstStyle/>
            <a:p>
              <a:pPr algn="ctr"/>
              <a:r>
                <a:rPr lang="zh-CN" altLang="en-US" sz="1600" b="1" dirty="0">
                  <a:cs typeface="+mn-ea"/>
                </a:rPr>
                <a:t>研究内容</a:t>
              </a: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6016" y="56372"/>
            <a:ext cx="1663778" cy="369729"/>
          </a:xfrm>
          <a:prstGeom prst="rect">
            <a:avLst/>
          </a:prstGeom>
        </p:spPr>
      </p:pic>
      <p:pic>
        <p:nvPicPr>
          <p:cNvPr id="13" name="图片 12">
            <a:extLst>
              <a:ext uri="{FF2B5EF4-FFF2-40B4-BE49-F238E27FC236}">
                <a16:creationId xmlns:a16="http://schemas.microsoft.com/office/drawing/2014/main" id="{AE37C67A-A279-28B6-9C3C-2C8E03589E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749316"/>
            <a:ext cx="2933700" cy="2198370"/>
          </a:xfrm>
          <a:prstGeom prst="rect">
            <a:avLst/>
          </a:prstGeom>
          <a:noFill/>
          <a:ln>
            <a:noFill/>
          </a:ln>
        </p:spPr>
      </p:pic>
      <p:pic>
        <p:nvPicPr>
          <p:cNvPr id="14" name="图片 13">
            <a:extLst>
              <a:ext uri="{FF2B5EF4-FFF2-40B4-BE49-F238E27FC236}">
                <a16:creationId xmlns:a16="http://schemas.microsoft.com/office/drawing/2014/main" id="{C85EF553-700B-91A8-150C-664A7BC38FB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790852"/>
            <a:ext cx="2934181" cy="2198370"/>
          </a:xfrm>
          <a:prstGeom prst="rect">
            <a:avLst/>
          </a:prstGeom>
          <a:noFill/>
          <a:ln>
            <a:noFill/>
          </a:ln>
        </p:spPr>
      </p:pic>
      <p:sp>
        <p:nvSpPr>
          <p:cNvPr id="15" name="文本框 14">
            <a:extLst>
              <a:ext uri="{FF2B5EF4-FFF2-40B4-BE49-F238E27FC236}">
                <a16:creationId xmlns:a16="http://schemas.microsoft.com/office/drawing/2014/main" id="{A78105EA-AF94-304C-452F-47E8C4B1E64D}"/>
              </a:ext>
            </a:extLst>
          </p:cNvPr>
          <p:cNvSpPr txBox="1"/>
          <p:nvPr/>
        </p:nvSpPr>
        <p:spPr>
          <a:xfrm>
            <a:off x="2181230" y="241378"/>
            <a:ext cx="2972695" cy="402098"/>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altLang="zh-CN" dirty="0"/>
              <a:t>FFT</a:t>
            </a:r>
            <a:r>
              <a:rPr lang="zh-CN" altLang="en-US" dirty="0"/>
              <a:t>时域补零</a:t>
            </a:r>
            <a:r>
              <a:rPr lang="en-US" altLang="zh-CN" dirty="0"/>
              <a:t>&amp;CZT</a:t>
            </a:r>
            <a:r>
              <a:rPr lang="zh-CN" altLang="en-US" dirty="0"/>
              <a:t>变换</a:t>
            </a:r>
            <a:endParaRPr lang="en-US" altLang="zh-CN" dirty="0"/>
          </a:p>
        </p:txBody>
      </p:sp>
      <p:sp>
        <p:nvSpPr>
          <p:cNvPr id="17" name="文本框 16">
            <a:extLst>
              <a:ext uri="{FF2B5EF4-FFF2-40B4-BE49-F238E27FC236}">
                <a16:creationId xmlns:a16="http://schemas.microsoft.com/office/drawing/2014/main" id="{EA8843FC-E458-E19E-63A3-7B034ED75A81}"/>
              </a:ext>
            </a:extLst>
          </p:cNvPr>
          <p:cNvSpPr txBox="1"/>
          <p:nvPr/>
        </p:nvSpPr>
        <p:spPr>
          <a:xfrm>
            <a:off x="2152647" y="3060081"/>
            <a:ext cx="996722" cy="253916"/>
          </a:xfrm>
          <a:prstGeom prst="rect">
            <a:avLst/>
          </a:prstGeom>
          <a:noFill/>
        </p:spPr>
        <p:txBody>
          <a:bodyPr wrap="square" rtlCol="0">
            <a:spAutoFit/>
          </a:bodyPr>
          <a:lstStyle/>
          <a:p>
            <a:r>
              <a:rPr lang="en-US" altLang="zh-CN" sz="1050" dirty="0"/>
              <a:t>FFT</a:t>
            </a:r>
            <a:r>
              <a:rPr lang="zh-CN" altLang="zh-CN" sz="1050" dirty="0"/>
              <a:t>时域补零</a:t>
            </a:r>
            <a:endParaRPr lang="zh-CN" altLang="en-US" sz="1050" dirty="0"/>
          </a:p>
        </p:txBody>
      </p:sp>
      <p:sp>
        <p:nvSpPr>
          <p:cNvPr id="18" name="文本框 17">
            <a:extLst>
              <a:ext uri="{FF2B5EF4-FFF2-40B4-BE49-F238E27FC236}">
                <a16:creationId xmlns:a16="http://schemas.microsoft.com/office/drawing/2014/main" id="{077C890F-78C0-1590-C4C3-DF8841CDF16E}"/>
              </a:ext>
            </a:extLst>
          </p:cNvPr>
          <p:cNvSpPr txBox="1"/>
          <p:nvPr/>
        </p:nvSpPr>
        <p:spPr>
          <a:xfrm>
            <a:off x="6706998" y="3031669"/>
            <a:ext cx="996722" cy="253916"/>
          </a:xfrm>
          <a:prstGeom prst="rect">
            <a:avLst/>
          </a:prstGeom>
          <a:noFill/>
        </p:spPr>
        <p:txBody>
          <a:bodyPr wrap="square" rtlCol="0">
            <a:spAutoFit/>
          </a:bodyPr>
          <a:lstStyle/>
          <a:p>
            <a:r>
              <a:rPr lang="en-US" altLang="zh-CN" sz="1050" dirty="0"/>
              <a:t>CZT</a:t>
            </a:r>
            <a:r>
              <a:rPr lang="zh-CN" altLang="en-US" sz="1050" dirty="0"/>
              <a:t>变换</a:t>
            </a:r>
          </a:p>
        </p:txBody>
      </p:sp>
      <p:pic>
        <p:nvPicPr>
          <p:cNvPr id="19" name="图片 18">
            <a:extLst>
              <a:ext uri="{FF2B5EF4-FFF2-40B4-BE49-F238E27FC236}">
                <a16:creationId xmlns:a16="http://schemas.microsoft.com/office/drawing/2014/main" id="{7F008DE4-3A05-DD84-E68F-88F673D49636}"/>
              </a:ext>
            </a:extLst>
          </p:cNvPr>
          <p:cNvPicPr>
            <a:picLocks noChangeAspect="1"/>
          </p:cNvPicPr>
          <p:nvPr/>
        </p:nvPicPr>
        <p:blipFill>
          <a:blip r:embed="rId6"/>
          <a:stretch>
            <a:fillRect/>
          </a:stretch>
        </p:blipFill>
        <p:spPr>
          <a:xfrm>
            <a:off x="1897084" y="3400021"/>
            <a:ext cx="5508811" cy="1338865"/>
          </a:xfrm>
          <a:prstGeom prst="rect">
            <a:avLst/>
          </a:prstGeom>
        </p:spPr>
      </p:pic>
    </p:spTree>
    <p:extLst>
      <p:ext uri="{BB962C8B-B14F-4D97-AF65-F5344CB8AC3E}">
        <p14:creationId xmlns:p14="http://schemas.microsoft.com/office/powerpoint/2010/main" val="347127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7903" y="0"/>
            <a:ext cx="2016224" cy="612528"/>
            <a:chOff x="-47903" y="0"/>
            <a:chExt cx="2016224" cy="612528"/>
          </a:xfrm>
        </p:grpSpPr>
        <p:grpSp>
          <p:nvGrpSpPr>
            <p:cNvPr id="8" name="组合 7"/>
            <p:cNvGrpSpPr/>
            <p:nvPr/>
          </p:nvGrpSpPr>
          <p:grpSpPr>
            <a:xfrm rot="16200000" flipV="1">
              <a:off x="629840" y="-629840"/>
              <a:ext cx="612528" cy="1872208"/>
              <a:chOff x="604102" y="1347614"/>
              <a:chExt cx="1075775" cy="2149930"/>
            </a:xfrm>
          </p:grpSpPr>
          <p:grpSp>
            <p:nvGrpSpPr>
              <p:cNvPr id="2" name="组合 1"/>
              <p:cNvGrpSpPr/>
              <p:nvPr/>
            </p:nvGrpSpPr>
            <p:grpSpPr>
              <a:xfrm>
                <a:off x="755576" y="1347614"/>
                <a:ext cx="806989" cy="2149930"/>
                <a:chOff x="1477543" y="637844"/>
                <a:chExt cx="6486890" cy="3157021"/>
              </a:xfrm>
            </p:grpSpPr>
            <p:sp>
              <p:nvSpPr>
                <p:cNvPr id="3" name="矩形 2"/>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4" name="矩形 3"/>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5" name="矩形 4"/>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grpSp>
          <p:cxnSp>
            <p:nvCxnSpPr>
              <p:cNvPr id="6" name="直接连接符 5"/>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7903" y="144445"/>
              <a:ext cx="2016224" cy="338554"/>
            </a:xfrm>
            <a:prstGeom prst="rect">
              <a:avLst/>
            </a:prstGeom>
            <a:noFill/>
          </p:spPr>
          <p:txBody>
            <a:bodyPr wrap="square" rtlCol="0">
              <a:spAutoFit/>
            </a:bodyPr>
            <a:lstStyle/>
            <a:p>
              <a:pPr algn="ctr"/>
              <a:r>
                <a:rPr lang="zh-CN" altLang="en-US" sz="1600" b="1" dirty="0">
                  <a:cs typeface="+mn-ea"/>
                </a:rPr>
                <a:t>研究内容</a:t>
              </a: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6016" y="56372"/>
            <a:ext cx="1663778" cy="369729"/>
          </a:xfrm>
          <a:prstGeom prst="rect">
            <a:avLst/>
          </a:prstGeom>
        </p:spPr>
      </p:pic>
      <p:sp>
        <p:nvSpPr>
          <p:cNvPr id="13" name="文本框 12">
            <a:extLst>
              <a:ext uri="{FF2B5EF4-FFF2-40B4-BE49-F238E27FC236}">
                <a16:creationId xmlns:a16="http://schemas.microsoft.com/office/drawing/2014/main" id="{CED4D1AF-FE39-0359-E4B0-36696D1CB407}"/>
              </a:ext>
            </a:extLst>
          </p:cNvPr>
          <p:cNvSpPr txBox="1"/>
          <p:nvPr/>
        </p:nvSpPr>
        <p:spPr>
          <a:xfrm>
            <a:off x="2181229" y="241378"/>
            <a:ext cx="5090089" cy="750847"/>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en-US" altLang="zh-CN" dirty="0"/>
              <a:t>FFT</a:t>
            </a:r>
            <a:r>
              <a:rPr lang="zh-CN" altLang="en-US" dirty="0"/>
              <a:t>变换</a:t>
            </a:r>
            <a:r>
              <a:rPr lang="en-US" altLang="zh-CN" dirty="0"/>
              <a:t>&amp;</a:t>
            </a:r>
            <a:r>
              <a:rPr lang="zh-CN" altLang="en-US" dirty="0"/>
              <a:t>相位差结合相位法</a:t>
            </a:r>
            <a:r>
              <a:rPr lang="en-US" altLang="zh-CN" dirty="0"/>
              <a:t>&amp;</a:t>
            </a:r>
            <a:r>
              <a:rPr lang="zh-CN" altLang="en-US" dirty="0">
                <a:latin typeface="+mn-ea"/>
              </a:rPr>
              <a:t>恒虚警检测算法</a:t>
            </a:r>
            <a:endParaRPr lang="en-US" altLang="zh-CN" dirty="0">
              <a:latin typeface="+mn-ea"/>
            </a:endParaRPr>
          </a:p>
          <a:p>
            <a:pPr marL="285750" indent="-285750">
              <a:lnSpc>
                <a:spcPct val="125000"/>
              </a:lnSpc>
              <a:buFont typeface="Arial" panose="020B0604020202020204" pitchFamily="34" charset="0"/>
              <a:buChar char="•"/>
            </a:pPr>
            <a:endParaRPr lang="en-US" altLang="zh-CN" dirty="0"/>
          </a:p>
        </p:txBody>
      </p:sp>
      <p:pic>
        <p:nvPicPr>
          <p:cNvPr id="14" name="图片 13">
            <a:extLst>
              <a:ext uri="{FF2B5EF4-FFF2-40B4-BE49-F238E27FC236}">
                <a16:creationId xmlns:a16="http://schemas.microsoft.com/office/drawing/2014/main" id="{218A5C39-8FB2-6C7C-A51B-D48683E646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166" y="830467"/>
            <a:ext cx="3154045" cy="2362835"/>
          </a:xfrm>
          <a:prstGeom prst="rect">
            <a:avLst/>
          </a:prstGeom>
          <a:noFill/>
          <a:ln>
            <a:noFill/>
          </a:ln>
        </p:spPr>
      </p:pic>
      <p:pic>
        <p:nvPicPr>
          <p:cNvPr id="16" name="图片 15">
            <a:extLst>
              <a:ext uri="{FF2B5EF4-FFF2-40B4-BE49-F238E27FC236}">
                <a16:creationId xmlns:a16="http://schemas.microsoft.com/office/drawing/2014/main" id="{EEAB201C-63E5-14F5-E276-7CBE5BBAFEEF}"/>
              </a:ext>
            </a:extLst>
          </p:cNvPr>
          <p:cNvPicPr>
            <a:picLocks noChangeAspect="1"/>
          </p:cNvPicPr>
          <p:nvPr/>
        </p:nvPicPr>
        <p:blipFill>
          <a:blip r:embed="rId5"/>
          <a:stretch>
            <a:fillRect/>
          </a:stretch>
        </p:blipFill>
        <p:spPr>
          <a:xfrm>
            <a:off x="212908" y="3520345"/>
            <a:ext cx="5797848" cy="1428823"/>
          </a:xfrm>
          <a:prstGeom prst="rect">
            <a:avLst/>
          </a:prstGeom>
        </p:spPr>
      </p:pic>
      <p:pic>
        <p:nvPicPr>
          <p:cNvPr id="18" name="图片 17">
            <a:extLst>
              <a:ext uri="{FF2B5EF4-FFF2-40B4-BE49-F238E27FC236}">
                <a16:creationId xmlns:a16="http://schemas.microsoft.com/office/drawing/2014/main" id="{5BA0BAEA-1F78-146B-25D6-8C93239CCEC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72976" y="830467"/>
            <a:ext cx="2926080" cy="2193290"/>
          </a:xfrm>
          <a:prstGeom prst="rect">
            <a:avLst/>
          </a:prstGeom>
          <a:noFill/>
          <a:ln>
            <a:noFill/>
          </a:ln>
        </p:spPr>
      </p:pic>
      <p:sp>
        <p:nvSpPr>
          <p:cNvPr id="19" name="文本框 18">
            <a:extLst>
              <a:ext uri="{FF2B5EF4-FFF2-40B4-BE49-F238E27FC236}">
                <a16:creationId xmlns:a16="http://schemas.microsoft.com/office/drawing/2014/main" id="{DCC1B012-FB77-6A4F-9B3F-BBA111969A51}"/>
              </a:ext>
            </a:extLst>
          </p:cNvPr>
          <p:cNvSpPr txBox="1"/>
          <p:nvPr/>
        </p:nvSpPr>
        <p:spPr>
          <a:xfrm>
            <a:off x="6228184" y="3088978"/>
            <a:ext cx="4596244" cy="276999"/>
          </a:xfrm>
          <a:prstGeom prst="rect">
            <a:avLst/>
          </a:prstGeom>
          <a:noFill/>
        </p:spPr>
        <p:txBody>
          <a:bodyPr wrap="square">
            <a:spAutoFit/>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均值类恒虚警检测算法</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CA-CFAR</a:t>
            </a:r>
            <a:endParaRPr lang="zh-CN" altLang="en-US" sz="1200" dirty="0"/>
          </a:p>
        </p:txBody>
      </p:sp>
    </p:spTree>
    <p:extLst>
      <p:ext uri="{BB962C8B-B14F-4D97-AF65-F5344CB8AC3E}">
        <p14:creationId xmlns:p14="http://schemas.microsoft.com/office/powerpoint/2010/main" val="280743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7903" y="0"/>
            <a:ext cx="2016224" cy="612528"/>
            <a:chOff x="-47903" y="0"/>
            <a:chExt cx="2016224" cy="612528"/>
          </a:xfrm>
        </p:grpSpPr>
        <p:grpSp>
          <p:nvGrpSpPr>
            <p:cNvPr id="8" name="组合 7"/>
            <p:cNvGrpSpPr/>
            <p:nvPr/>
          </p:nvGrpSpPr>
          <p:grpSpPr>
            <a:xfrm rot="16200000" flipV="1">
              <a:off x="629840" y="-629840"/>
              <a:ext cx="612528" cy="1872208"/>
              <a:chOff x="604102" y="1347614"/>
              <a:chExt cx="1075775" cy="2149930"/>
            </a:xfrm>
          </p:grpSpPr>
          <p:grpSp>
            <p:nvGrpSpPr>
              <p:cNvPr id="2" name="组合 1"/>
              <p:cNvGrpSpPr/>
              <p:nvPr/>
            </p:nvGrpSpPr>
            <p:grpSpPr>
              <a:xfrm>
                <a:off x="755576" y="1347614"/>
                <a:ext cx="806989" cy="2149930"/>
                <a:chOff x="1477543" y="637844"/>
                <a:chExt cx="6486890" cy="3157021"/>
              </a:xfrm>
            </p:grpSpPr>
            <p:sp>
              <p:nvSpPr>
                <p:cNvPr id="3" name="矩形 2"/>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4" name="矩形 3"/>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5" name="矩形 4"/>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grpSp>
          <p:cxnSp>
            <p:nvCxnSpPr>
              <p:cNvPr id="6" name="直接连接符 5"/>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7903" y="144445"/>
              <a:ext cx="2016224" cy="338554"/>
            </a:xfrm>
            <a:prstGeom prst="rect">
              <a:avLst/>
            </a:prstGeom>
            <a:noFill/>
          </p:spPr>
          <p:txBody>
            <a:bodyPr wrap="square" rtlCol="0">
              <a:spAutoFit/>
            </a:bodyPr>
            <a:lstStyle/>
            <a:p>
              <a:pPr algn="ctr"/>
              <a:r>
                <a:rPr lang="zh-CN" altLang="en-US" sz="1600" b="1" dirty="0">
                  <a:cs typeface="+mn-ea"/>
                </a:rPr>
                <a:t>研究内容</a:t>
              </a: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6016" y="56372"/>
            <a:ext cx="1663778" cy="369729"/>
          </a:xfrm>
          <a:prstGeom prst="rect">
            <a:avLst/>
          </a:prstGeom>
        </p:spPr>
      </p:pic>
      <p:sp>
        <p:nvSpPr>
          <p:cNvPr id="12" name="文本框 11">
            <a:extLst>
              <a:ext uri="{FF2B5EF4-FFF2-40B4-BE49-F238E27FC236}">
                <a16:creationId xmlns:a16="http://schemas.microsoft.com/office/drawing/2014/main" id="{C578F8CA-F7F4-C88D-6EE5-31CA07C826D1}"/>
              </a:ext>
            </a:extLst>
          </p:cNvPr>
          <p:cNvSpPr txBox="1"/>
          <p:nvPr/>
        </p:nvSpPr>
        <p:spPr>
          <a:xfrm>
            <a:off x="2123728" y="191414"/>
            <a:ext cx="4896544" cy="390941"/>
          </a:xfrm>
          <a:prstGeom prst="rect">
            <a:avLst/>
          </a:prstGeom>
          <a:noFill/>
        </p:spPr>
        <p:txBody>
          <a:bodyPr wrap="square">
            <a:spAutoFit/>
          </a:bodyPr>
          <a:lstStyle/>
          <a:p>
            <a:pPr>
              <a:lnSpc>
                <a:spcPct val="125000"/>
              </a:lnSpc>
            </a:pPr>
            <a:r>
              <a:rPr lang="en-US" altLang="zh-CN" dirty="0">
                <a:latin typeface="+mn-ea"/>
              </a:rPr>
              <a:t>3</a:t>
            </a:r>
            <a:r>
              <a:rPr lang="zh-CN" altLang="en-US" dirty="0">
                <a:latin typeface="+mn-ea"/>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高精度测距算法仿真与在硬件平台上实现</a:t>
            </a:r>
            <a:endParaRPr lang="en-US" altLang="zh-CN" dirty="0">
              <a:latin typeface="+mn-ea"/>
            </a:endParaRPr>
          </a:p>
        </p:txBody>
      </p:sp>
      <p:pic>
        <p:nvPicPr>
          <p:cNvPr id="13" name="图片 12">
            <a:extLst>
              <a:ext uri="{FF2B5EF4-FFF2-40B4-BE49-F238E27FC236}">
                <a16:creationId xmlns:a16="http://schemas.microsoft.com/office/drawing/2014/main" id="{67E73546-EE34-FA8A-276B-0CAF1FAB7F7A}"/>
              </a:ext>
            </a:extLst>
          </p:cNvPr>
          <p:cNvPicPr>
            <a:picLocks noChangeAspect="1"/>
          </p:cNvPicPr>
          <p:nvPr/>
        </p:nvPicPr>
        <p:blipFill>
          <a:blip r:embed="rId4"/>
          <a:stretch>
            <a:fillRect/>
          </a:stretch>
        </p:blipFill>
        <p:spPr>
          <a:xfrm>
            <a:off x="5252103" y="1483460"/>
            <a:ext cx="3536335" cy="2176579"/>
          </a:xfrm>
          <a:prstGeom prst="rect">
            <a:avLst/>
          </a:prstGeom>
        </p:spPr>
      </p:pic>
      <p:sp>
        <p:nvSpPr>
          <p:cNvPr id="14" name="文本框 13">
            <a:extLst>
              <a:ext uri="{FF2B5EF4-FFF2-40B4-BE49-F238E27FC236}">
                <a16:creationId xmlns:a16="http://schemas.microsoft.com/office/drawing/2014/main" id="{E46A94B8-538E-BD1A-E8F6-4191D7BAD6E4}"/>
              </a:ext>
            </a:extLst>
          </p:cNvPr>
          <p:cNvSpPr txBox="1"/>
          <p:nvPr/>
        </p:nvSpPr>
        <p:spPr>
          <a:xfrm>
            <a:off x="4722841" y="4554946"/>
            <a:ext cx="4594860" cy="276999"/>
          </a:xfrm>
          <a:prstGeom prst="rect">
            <a:avLst/>
          </a:prstGeom>
          <a:noFill/>
        </p:spPr>
        <p:txBody>
          <a:bodyPr wrap="square">
            <a:spAutoFit/>
          </a:bodyPr>
          <a:lstStyle/>
          <a:p>
            <a:pPr indent="200025" algn="ctr">
              <a:spcBef>
                <a:spcPts val="600"/>
              </a:spcBef>
              <a:spcAft>
                <a:spcPts val="600"/>
              </a:spcAft>
            </a:pPr>
            <a:r>
              <a:rPr lang="zh-CN" altLang="zh-CN" sz="1200" kern="100" dirty="0">
                <a:effectLst/>
                <a:latin typeface="Times New Roman" panose="02020603050405020304" pitchFamily="18" charset="0"/>
                <a:ea typeface="宋体" panose="02010600030101010101" pitchFamily="2" charset="-122"/>
              </a:rPr>
              <a:t>测试场景</a:t>
            </a:r>
          </a:p>
        </p:txBody>
      </p:sp>
      <p:sp>
        <p:nvSpPr>
          <p:cNvPr id="16" name="文本框 15">
            <a:extLst>
              <a:ext uri="{FF2B5EF4-FFF2-40B4-BE49-F238E27FC236}">
                <a16:creationId xmlns:a16="http://schemas.microsoft.com/office/drawing/2014/main" id="{C9DD7BE9-7DF8-7D07-F5BD-DDBCB47E2489}"/>
              </a:ext>
            </a:extLst>
          </p:cNvPr>
          <p:cNvSpPr txBox="1"/>
          <p:nvPr/>
        </p:nvSpPr>
        <p:spPr>
          <a:xfrm>
            <a:off x="1377181" y="4409848"/>
            <a:ext cx="5684520" cy="307777"/>
          </a:xfrm>
          <a:prstGeom prst="rect">
            <a:avLst/>
          </a:prstGeom>
          <a:noFill/>
        </p:spPr>
        <p:txBody>
          <a:bodyPr wrap="square">
            <a:spAutoFit/>
          </a:bodyPr>
          <a:lstStyle/>
          <a:p>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高精度测距算法流程</a:t>
            </a:r>
            <a:endParaRPr lang="zh-CN" altLang="en-US" sz="1400" dirty="0"/>
          </a:p>
        </p:txBody>
      </p:sp>
      <p:pic>
        <p:nvPicPr>
          <p:cNvPr id="17" name="图片 16">
            <a:extLst>
              <a:ext uri="{FF2B5EF4-FFF2-40B4-BE49-F238E27FC236}">
                <a16:creationId xmlns:a16="http://schemas.microsoft.com/office/drawing/2014/main" id="{6F158022-244C-7817-9F67-30DABF71954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315" y="1035685"/>
            <a:ext cx="4623435" cy="3072130"/>
          </a:xfrm>
          <a:prstGeom prst="rect">
            <a:avLst/>
          </a:prstGeom>
          <a:noFill/>
          <a:ln>
            <a:noFill/>
          </a:ln>
        </p:spPr>
      </p:pic>
    </p:spTree>
    <p:extLst>
      <p:ext uri="{BB962C8B-B14F-4D97-AF65-F5344CB8AC3E}">
        <p14:creationId xmlns:p14="http://schemas.microsoft.com/office/powerpoint/2010/main" val="14314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7903" y="0"/>
            <a:ext cx="2016224" cy="612528"/>
            <a:chOff x="-47903" y="0"/>
            <a:chExt cx="2016224" cy="612528"/>
          </a:xfrm>
        </p:grpSpPr>
        <p:grpSp>
          <p:nvGrpSpPr>
            <p:cNvPr id="8" name="组合 7"/>
            <p:cNvGrpSpPr/>
            <p:nvPr/>
          </p:nvGrpSpPr>
          <p:grpSpPr>
            <a:xfrm rot="16200000" flipV="1">
              <a:off x="629840" y="-629840"/>
              <a:ext cx="612528" cy="1872208"/>
              <a:chOff x="604102" y="1347614"/>
              <a:chExt cx="1075775" cy="2149930"/>
            </a:xfrm>
          </p:grpSpPr>
          <p:grpSp>
            <p:nvGrpSpPr>
              <p:cNvPr id="2" name="组合 1"/>
              <p:cNvGrpSpPr/>
              <p:nvPr/>
            </p:nvGrpSpPr>
            <p:grpSpPr>
              <a:xfrm>
                <a:off x="755576" y="1347614"/>
                <a:ext cx="806989" cy="2149930"/>
                <a:chOff x="1477543" y="637844"/>
                <a:chExt cx="6486890" cy="3157021"/>
              </a:xfrm>
            </p:grpSpPr>
            <p:sp>
              <p:nvSpPr>
                <p:cNvPr id="3" name="矩形 2"/>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4" name="矩形 3"/>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5" name="矩形 4"/>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grpSp>
          <p:cxnSp>
            <p:nvCxnSpPr>
              <p:cNvPr id="6" name="直接连接符 5"/>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7903" y="144445"/>
              <a:ext cx="2016224" cy="338554"/>
            </a:xfrm>
            <a:prstGeom prst="rect">
              <a:avLst/>
            </a:prstGeom>
            <a:noFill/>
          </p:spPr>
          <p:txBody>
            <a:bodyPr wrap="square" rtlCol="0">
              <a:spAutoFit/>
            </a:bodyPr>
            <a:lstStyle/>
            <a:p>
              <a:pPr algn="ctr"/>
              <a:r>
                <a:rPr lang="zh-CN" altLang="en-US" sz="1600" b="1" dirty="0">
                  <a:cs typeface="+mn-ea"/>
                </a:rPr>
                <a:t>研究内容</a:t>
              </a: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6016" y="56372"/>
            <a:ext cx="1663778" cy="369729"/>
          </a:xfrm>
          <a:prstGeom prst="rect">
            <a:avLst/>
          </a:prstGeom>
        </p:spPr>
      </p:pic>
      <p:pic>
        <p:nvPicPr>
          <p:cNvPr id="14" name="图片 13">
            <a:extLst>
              <a:ext uri="{FF2B5EF4-FFF2-40B4-BE49-F238E27FC236}">
                <a16:creationId xmlns:a16="http://schemas.microsoft.com/office/drawing/2014/main" id="{04CCF2E5-28E6-4B4A-880B-666B6CE82CF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1589" y="2743486"/>
            <a:ext cx="5351802" cy="2313484"/>
          </a:xfrm>
          <a:prstGeom prst="rect">
            <a:avLst/>
          </a:prstGeom>
          <a:noFill/>
          <a:ln>
            <a:noFill/>
          </a:ln>
        </p:spPr>
      </p:pic>
      <p:pic>
        <p:nvPicPr>
          <p:cNvPr id="16" name="图片 15">
            <a:extLst>
              <a:ext uri="{FF2B5EF4-FFF2-40B4-BE49-F238E27FC236}">
                <a16:creationId xmlns:a16="http://schemas.microsoft.com/office/drawing/2014/main" id="{CD49FEE3-6456-DED4-E1E5-3C2E2FE319B8}"/>
              </a:ext>
            </a:extLst>
          </p:cNvPr>
          <p:cNvPicPr>
            <a:picLocks noChangeAspect="1"/>
          </p:cNvPicPr>
          <p:nvPr/>
        </p:nvPicPr>
        <p:blipFill>
          <a:blip r:embed="rId5"/>
          <a:stretch>
            <a:fillRect/>
          </a:stretch>
        </p:blipFill>
        <p:spPr>
          <a:xfrm>
            <a:off x="1894417" y="218529"/>
            <a:ext cx="5184576" cy="1111803"/>
          </a:xfrm>
          <a:prstGeom prst="rect">
            <a:avLst/>
          </a:prstGeom>
        </p:spPr>
      </p:pic>
      <p:pic>
        <p:nvPicPr>
          <p:cNvPr id="18" name="图片 17">
            <a:extLst>
              <a:ext uri="{FF2B5EF4-FFF2-40B4-BE49-F238E27FC236}">
                <a16:creationId xmlns:a16="http://schemas.microsoft.com/office/drawing/2014/main" id="{859F4832-6F39-B97D-E92C-086053CA2332}"/>
              </a:ext>
            </a:extLst>
          </p:cNvPr>
          <p:cNvPicPr>
            <a:picLocks noChangeAspect="1"/>
          </p:cNvPicPr>
          <p:nvPr/>
        </p:nvPicPr>
        <p:blipFill>
          <a:blip r:embed="rId6"/>
          <a:stretch>
            <a:fillRect/>
          </a:stretch>
        </p:blipFill>
        <p:spPr>
          <a:xfrm>
            <a:off x="1785202" y="1305679"/>
            <a:ext cx="5184576" cy="1417117"/>
          </a:xfrm>
          <a:prstGeom prst="rect">
            <a:avLst/>
          </a:prstGeom>
        </p:spPr>
      </p:pic>
    </p:spTree>
    <p:extLst>
      <p:ext uri="{BB962C8B-B14F-4D97-AF65-F5344CB8AC3E}">
        <p14:creationId xmlns:p14="http://schemas.microsoft.com/office/powerpoint/2010/main" val="171203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7903" y="0"/>
            <a:ext cx="2016224" cy="612528"/>
            <a:chOff x="-47903" y="0"/>
            <a:chExt cx="2016224" cy="612528"/>
          </a:xfrm>
        </p:grpSpPr>
        <p:grpSp>
          <p:nvGrpSpPr>
            <p:cNvPr id="8" name="组合 7"/>
            <p:cNvGrpSpPr/>
            <p:nvPr/>
          </p:nvGrpSpPr>
          <p:grpSpPr>
            <a:xfrm rot="16200000" flipV="1">
              <a:off x="629840" y="-629840"/>
              <a:ext cx="612528" cy="1872208"/>
              <a:chOff x="604102" y="1347614"/>
              <a:chExt cx="1075775" cy="2149930"/>
            </a:xfrm>
          </p:grpSpPr>
          <p:grpSp>
            <p:nvGrpSpPr>
              <p:cNvPr id="2" name="组合 1"/>
              <p:cNvGrpSpPr/>
              <p:nvPr/>
            </p:nvGrpSpPr>
            <p:grpSpPr>
              <a:xfrm>
                <a:off x="755576" y="1347614"/>
                <a:ext cx="806989" cy="2149930"/>
                <a:chOff x="1477543" y="637844"/>
                <a:chExt cx="6486890" cy="3157021"/>
              </a:xfrm>
            </p:grpSpPr>
            <p:sp>
              <p:nvSpPr>
                <p:cNvPr id="3" name="矩形 2"/>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4" name="矩形 3"/>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5" name="矩形 4"/>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grpSp>
          <p:cxnSp>
            <p:nvCxnSpPr>
              <p:cNvPr id="6" name="直接连接符 5"/>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7903" y="144445"/>
              <a:ext cx="2016224" cy="338554"/>
            </a:xfrm>
            <a:prstGeom prst="rect">
              <a:avLst/>
            </a:prstGeom>
            <a:noFill/>
          </p:spPr>
          <p:txBody>
            <a:bodyPr wrap="square" rtlCol="0">
              <a:spAutoFit/>
            </a:bodyPr>
            <a:lstStyle/>
            <a:p>
              <a:pPr algn="ctr"/>
              <a:r>
                <a:rPr lang="zh-CN" altLang="en-US" sz="1600" b="1" dirty="0">
                  <a:cs typeface="+mn-ea"/>
                </a:rPr>
                <a:t>研究内容</a:t>
              </a:r>
            </a:p>
          </p:txBody>
        </p:sp>
      </p:grpSp>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6016" y="56372"/>
            <a:ext cx="1663778" cy="369729"/>
          </a:xfrm>
          <a:prstGeom prst="rect">
            <a:avLst/>
          </a:prstGeom>
        </p:spPr>
      </p:pic>
      <p:pic>
        <p:nvPicPr>
          <p:cNvPr id="17" name="图片 16">
            <a:extLst>
              <a:ext uri="{FF2B5EF4-FFF2-40B4-BE49-F238E27FC236}">
                <a16:creationId xmlns:a16="http://schemas.microsoft.com/office/drawing/2014/main" id="{E2AAC831-9DC7-7661-C1C1-76F9E1BD51C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269" y="1164151"/>
            <a:ext cx="4397102" cy="2812287"/>
          </a:xfrm>
          <a:prstGeom prst="rect">
            <a:avLst/>
          </a:prstGeom>
          <a:noFill/>
          <a:ln>
            <a:noFill/>
          </a:ln>
        </p:spPr>
      </p:pic>
      <p:pic>
        <p:nvPicPr>
          <p:cNvPr id="19" name="图片 18" descr="图形用户界面, 应用程序&#10;&#10;描述已自动生成">
            <a:extLst>
              <a:ext uri="{FF2B5EF4-FFF2-40B4-BE49-F238E27FC236}">
                <a16:creationId xmlns:a16="http://schemas.microsoft.com/office/drawing/2014/main" id="{72F0546C-1379-A6CA-04FE-F188DDDC67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016" y="1164151"/>
            <a:ext cx="4220715" cy="2824570"/>
          </a:xfrm>
          <a:prstGeom prst="rect">
            <a:avLst/>
          </a:prstGeom>
        </p:spPr>
      </p:pic>
      <p:sp>
        <p:nvSpPr>
          <p:cNvPr id="21" name="文本框 20">
            <a:extLst>
              <a:ext uri="{FF2B5EF4-FFF2-40B4-BE49-F238E27FC236}">
                <a16:creationId xmlns:a16="http://schemas.microsoft.com/office/drawing/2014/main" id="{92F22F0F-2631-8FA8-204F-7203DBAF85A9}"/>
              </a:ext>
            </a:extLst>
          </p:cNvPr>
          <p:cNvSpPr txBox="1"/>
          <p:nvPr/>
        </p:nvSpPr>
        <p:spPr>
          <a:xfrm>
            <a:off x="1622474" y="4136476"/>
            <a:ext cx="1566691" cy="307777"/>
          </a:xfrm>
          <a:prstGeom prst="rect">
            <a:avLst/>
          </a:prstGeom>
          <a:noFill/>
        </p:spPr>
        <p:txBody>
          <a:bodyPr wrap="square">
            <a:spAutoFit/>
          </a:bodyPr>
          <a:lstStyle/>
          <a:p>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上位机正常状态</a:t>
            </a:r>
            <a:endParaRPr lang="zh-CN" altLang="en-US" sz="1400" dirty="0"/>
          </a:p>
        </p:txBody>
      </p:sp>
      <p:sp>
        <p:nvSpPr>
          <p:cNvPr id="22" name="文本框 21">
            <a:extLst>
              <a:ext uri="{FF2B5EF4-FFF2-40B4-BE49-F238E27FC236}">
                <a16:creationId xmlns:a16="http://schemas.microsoft.com/office/drawing/2014/main" id="{19D3266A-D24B-C20A-C2CD-114945D2DDFE}"/>
              </a:ext>
            </a:extLst>
          </p:cNvPr>
          <p:cNvSpPr txBox="1"/>
          <p:nvPr/>
        </p:nvSpPr>
        <p:spPr>
          <a:xfrm>
            <a:off x="6084168" y="4153625"/>
            <a:ext cx="1566691" cy="307777"/>
          </a:xfrm>
          <a:prstGeom prst="rect">
            <a:avLst/>
          </a:prstGeom>
          <a:noFill/>
        </p:spPr>
        <p:txBody>
          <a:bodyPr wrap="square">
            <a:spAutoFit/>
          </a:bodyPr>
          <a:lstStyle/>
          <a:p>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上位机异常状态</a:t>
            </a:r>
            <a:endParaRPr lang="zh-CN" altLang="en-US" sz="1400" dirty="0"/>
          </a:p>
        </p:txBody>
      </p:sp>
    </p:spTree>
    <p:extLst>
      <p:ext uri="{BB962C8B-B14F-4D97-AF65-F5344CB8AC3E}">
        <p14:creationId xmlns:p14="http://schemas.microsoft.com/office/powerpoint/2010/main" val="1666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7903" y="0"/>
            <a:ext cx="2016224" cy="612528"/>
            <a:chOff x="-47903" y="0"/>
            <a:chExt cx="2016224" cy="612528"/>
          </a:xfrm>
        </p:grpSpPr>
        <p:grpSp>
          <p:nvGrpSpPr>
            <p:cNvPr id="8" name="组合 7"/>
            <p:cNvGrpSpPr/>
            <p:nvPr/>
          </p:nvGrpSpPr>
          <p:grpSpPr>
            <a:xfrm rot="16200000" flipV="1">
              <a:off x="629840" y="-629840"/>
              <a:ext cx="612528" cy="1872208"/>
              <a:chOff x="604102" y="1347614"/>
              <a:chExt cx="1075775" cy="2149930"/>
            </a:xfrm>
          </p:grpSpPr>
          <p:grpSp>
            <p:nvGrpSpPr>
              <p:cNvPr id="2" name="组合 1"/>
              <p:cNvGrpSpPr/>
              <p:nvPr/>
            </p:nvGrpSpPr>
            <p:grpSpPr>
              <a:xfrm>
                <a:off x="755576" y="1347614"/>
                <a:ext cx="806989" cy="2149930"/>
                <a:chOff x="1477543" y="637844"/>
                <a:chExt cx="6486890" cy="3157021"/>
              </a:xfrm>
            </p:grpSpPr>
            <p:sp>
              <p:nvSpPr>
                <p:cNvPr id="3" name="矩形 2"/>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4" name="矩形 3"/>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sp>
              <p:nvSpPr>
                <p:cNvPr id="5" name="矩形 4"/>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endParaRPr>
                </a:p>
              </p:txBody>
            </p:sp>
          </p:grpSp>
          <p:cxnSp>
            <p:nvCxnSpPr>
              <p:cNvPr id="6" name="直接连接符 5"/>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7903" y="144445"/>
              <a:ext cx="2016224" cy="338554"/>
            </a:xfrm>
            <a:prstGeom prst="rect">
              <a:avLst/>
            </a:prstGeom>
            <a:noFill/>
          </p:spPr>
          <p:txBody>
            <a:bodyPr wrap="square" rtlCol="0">
              <a:spAutoFit/>
            </a:bodyPr>
            <a:lstStyle/>
            <a:p>
              <a:pPr algn="ctr"/>
              <a:r>
                <a:rPr lang="zh-CN" altLang="en-US" sz="1600" b="1" dirty="0">
                  <a:cs typeface="+mn-ea"/>
                </a:rPr>
                <a:t>实物演示</a:t>
              </a:r>
            </a:p>
          </p:txBody>
        </p:sp>
      </p:grpSp>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6016" y="56372"/>
            <a:ext cx="1663778" cy="369729"/>
          </a:xfrm>
          <a:prstGeom prst="rect">
            <a:avLst/>
          </a:prstGeom>
        </p:spPr>
      </p:pic>
      <p:pic>
        <p:nvPicPr>
          <p:cNvPr id="11" name="257f21a1855d9143e5062d72ea22916f">
            <a:hlinkClick r:id="" action="ppaction://media"/>
            <a:extLst>
              <a:ext uri="{FF2B5EF4-FFF2-40B4-BE49-F238E27FC236}">
                <a16:creationId xmlns:a16="http://schemas.microsoft.com/office/drawing/2014/main" id="{73E730A8-EC36-6560-9700-0D791C52D9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1391" y="771550"/>
            <a:ext cx="7001218" cy="3939523"/>
          </a:xfrm>
          <a:prstGeom prst="rect">
            <a:avLst/>
          </a:prstGeom>
        </p:spPr>
      </p:pic>
    </p:spTree>
    <p:extLst>
      <p:ext uri="{BB962C8B-B14F-4D97-AF65-F5344CB8AC3E}">
        <p14:creationId xmlns:p14="http://schemas.microsoft.com/office/powerpoint/2010/main" val="297987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洁2018运营总结报告ppt模板"/>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TIMING" val="|1.7"/>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zc1lhhoj">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1900</TotalTime>
  <Words>397</Words>
  <Application>Microsoft Office PowerPoint</Application>
  <PresentationFormat>全屏显示(16:9)</PresentationFormat>
  <Paragraphs>52</Paragraphs>
  <Slides>10</Slides>
  <Notes>10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SimSun</vt:lpstr>
      <vt:lpstr>微软雅黑</vt:lpstr>
      <vt:lpstr>Arial</vt:lpstr>
      <vt:lpstr>Calibri</vt:lpstr>
      <vt:lpstr>Century Gothic</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简洁2018运营总结报告ppt模板</dc:title>
  <dc:creator>gkl</dc:creator>
  <cp:lastModifiedBy>zhang run</cp:lastModifiedBy>
  <cp:revision>99</cp:revision>
  <dcterms:created xsi:type="dcterms:W3CDTF">2018-11-28T05:41:12Z</dcterms:created>
  <dcterms:modified xsi:type="dcterms:W3CDTF">2022-06-09T05:15:31Z</dcterms:modified>
</cp:coreProperties>
</file>